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3" r:id="rId4"/>
    <p:sldId id="301" r:id="rId5"/>
    <p:sldId id="289" r:id="rId6"/>
    <p:sldId id="287" r:id="rId7"/>
    <p:sldId id="288" r:id="rId8"/>
    <p:sldId id="260" r:id="rId9"/>
    <p:sldId id="294" r:id="rId10"/>
    <p:sldId id="295" r:id="rId11"/>
    <p:sldId id="302" r:id="rId12"/>
    <p:sldId id="259" r:id="rId13"/>
    <p:sldId id="299" r:id="rId14"/>
    <p:sldId id="300" r:id="rId15"/>
    <p:sldId id="303" r:id="rId16"/>
    <p:sldId id="261" r:id="rId17"/>
    <p:sldId id="305" r:id="rId18"/>
    <p:sldId id="306" r:id="rId19"/>
    <p:sldId id="307" r:id="rId20"/>
    <p:sldId id="264" r:id="rId21"/>
    <p:sldId id="308" r:id="rId22"/>
    <p:sldId id="309" r:id="rId23"/>
    <p:sldId id="310" r:id="rId24"/>
    <p:sldId id="277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291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8" r:id="rId41"/>
    <p:sldId id="334" r:id="rId42"/>
    <p:sldId id="335" r:id="rId43"/>
    <p:sldId id="327" r:id="rId44"/>
    <p:sldId id="326" r:id="rId45"/>
    <p:sldId id="329" r:id="rId46"/>
    <p:sldId id="336" r:id="rId47"/>
    <p:sldId id="330" r:id="rId48"/>
    <p:sldId id="337" r:id="rId49"/>
    <p:sldId id="331" r:id="rId50"/>
    <p:sldId id="338" r:id="rId51"/>
    <p:sldId id="340" r:id="rId52"/>
    <p:sldId id="341" r:id="rId53"/>
    <p:sldId id="343" r:id="rId54"/>
    <p:sldId id="333" r:id="rId55"/>
    <p:sldId id="344" r:id="rId56"/>
    <p:sldId id="332" r:id="rId57"/>
    <p:sldId id="342" r:id="rId58"/>
    <p:sldId id="345" r:id="rId59"/>
    <p:sldId id="346" r:id="rId60"/>
    <p:sldId id="347" r:id="rId61"/>
    <p:sldId id="348" r:id="rId62"/>
    <p:sldId id="349" r:id="rId63"/>
    <p:sldId id="350" r:id="rId64"/>
    <p:sldId id="352" r:id="rId65"/>
    <p:sldId id="356" r:id="rId66"/>
    <p:sldId id="355" r:id="rId67"/>
    <p:sldId id="353" r:id="rId68"/>
    <p:sldId id="359" r:id="rId69"/>
    <p:sldId id="358" r:id="rId70"/>
    <p:sldId id="351" r:id="rId71"/>
    <p:sldId id="357" r:id="rId72"/>
    <p:sldId id="354" r:id="rId73"/>
    <p:sldId id="360" r:id="rId74"/>
  </p:sldIdLst>
  <p:sldSz cx="18288000" cy="10287000"/>
  <p:notesSz cx="6858000" cy="9144000"/>
  <p:embeddedFontLst>
    <p:embeddedFont>
      <p:font typeface="Barlow SemiCondensed Heavy" panose="020B0604020202020204" charset="0"/>
      <p:regular r:id="rId75"/>
    </p:embeddedFont>
    <p:embeddedFont>
      <p:font typeface="Dreaming Outloud Sans" panose="020B0604020202020204" charset="0"/>
      <p:regular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22" autoAdjust="0"/>
  </p:normalViewPr>
  <p:slideViewPr>
    <p:cSldViewPr>
      <p:cViewPr varScale="1">
        <p:scale>
          <a:sx n="63" d="100"/>
          <a:sy n="63" d="100"/>
        </p:scale>
        <p:origin x="2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.sv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.sv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.sv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5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5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5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5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5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51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51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51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51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51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image" Target="../media/image23.png"/><Relationship Id="rId10" Type="http://schemas.openxmlformats.org/officeDocument/2006/relationships/slide" Target="slide7.xml"/><Relationship Id="rId4" Type="http://schemas.openxmlformats.org/officeDocument/2006/relationships/image" Target="../media/image22.svg"/><Relationship Id="rId9" Type="http://schemas.openxmlformats.org/officeDocument/2006/relationships/slide" Target="slide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3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3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3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3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3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3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image" Target="../media/image26.png"/><Relationship Id="rId10" Type="http://schemas.openxmlformats.org/officeDocument/2006/relationships/slide" Target="slide7.xml"/><Relationship Id="rId4" Type="http://schemas.openxmlformats.org/officeDocument/2006/relationships/image" Target="../media/image22.svg"/><Relationship Id="rId9" Type="http://schemas.openxmlformats.org/officeDocument/2006/relationships/slide" Target="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3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3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3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3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3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3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3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image" Target="../media/image27.png"/><Relationship Id="rId10" Type="http://schemas.openxmlformats.org/officeDocument/2006/relationships/slide" Target="slide7.xml"/><Relationship Id="rId4" Type="http://schemas.openxmlformats.org/officeDocument/2006/relationships/image" Target="../media/image22.svg"/><Relationship Id="rId9" Type="http://schemas.openxmlformats.org/officeDocument/2006/relationships/slide" Target="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3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slide" Target="slide9.xml"/><Relationship Id="rId5" Type="http://schemas.openxmlformats.org/officeDocument/2006/relationships/image" Target="../media/image30.png"/><Relationship Id="rId10" Type="http://schemas.openxmlformats.org/officeDocument/2006/relationships/image" Target="../media/image34.svg"/><Relationship Id="rId4" Type="http://schemas.openxmlformats.org/officeDocument/2006/relationships/image" Target="../media/image29.sv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12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slide" Target="slide9.xml"/><Relationship Id="rId5" Type="http://schemas.openxmlformats.org/officeDocument/2006/relationships/image" Target="../media/image30.png"/><Relationship Id="rId10" Type="http://schemas.openxmlformats.org/officeDocument/2006/relationships/image" Target="../media/image34.svg"/><Relationship Id="rId4" Type="http://schemas.openxmlformats.org/officeDocument/2006/relationships/image" Target="../media/image29.sv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81159" y="-3237670"/>
            <a:ext cx="8004708" cy="7888276"/>
          </a:xfrm>
          <a:custGeom>
            <a:avLst/>
            <a:gdLst/>
            <a:ahLst/>
            <a:cxnLst/>
            <a:rect l="l" t="t" r="r" b="b"/>
            <a:pathLst>
              <a:path w="8004708" h="7888276">
                <a:moveTo>
                  <a:pt x="0" y="0"/>
                </a:moveTo>
                <a:lnTo>
                  <a:pt x="8004708" y="0"/>
                </a:lnTo>
                <a:lnTo>
                  <a:pt x="8004708" y="7888276"/>
                </a:lnTo>
                <a:lnTo>
                  <a:pt x="0" y="7888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67075" y="3097425"/>
            <a:ext cx="10714797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99"/>
              </a:lnSpc>
            </a:pPr>
            <a:r>
              <a:rPr lang="en-US" sz="13199" dirty="0" err="1">
                <a:solidFill>
                  <a:srgbClr val="000000"/>
                </a:solidFill>
                <a:latin typeface="Barlow SemiCondensed Heavy"/>
              </a:rPr>
              <a:t>Celikoor</a:t>
            </a:r>
            <a:r>
              <a:rPr lang="en-US" sz="13199" dirty="0">
                <a:solidFill>
                  <a:srgbClr val="000000"/>
                </a:solidFill>
                <a:latin typeface="Barlow SemiCondensed Heavy"/>
              </a:rPr>
              <a:t> </a:t>
            </a:r>
          </a:p>
          <a:p>
            <a:pPr algn="ctr">
              <a:lnSpc>
                <a:spcPts val="13199"/>
              </a:lnSpc>
            </a:pPr>
            <a:r>
              <a:rPr lang="en-US" sz="13199" dirty="0">
                <a:solidFill>
                  <a:srgbClr val="000000"/>
                </a:solidFill>
                <a:latin typeface="Barlow SemiCondensed Heavy"/>
              </a:rPr>
              <a:t>DOGON</a:t>
            </a:r>
          </a:p>
        </p:txBody>
      </p:sp>
      <p:sp>
        <p:nvSpPr>
          <p:cNvPr id="5" name="Freeform 5"/>
          <p:cNvSpPr/>
          <p:nvPr/>
        </p:nvSpPr>
        <p:spPr>
          <a:xfrm rot="1491269">
            <a:off x="-590910" y="6181649"/>
            <a:ext cx="8261702" cy="4431276"/>
          </a:xfrm>
          <a:custGeom>
            <a:avLst/>
            <a:gdLst/>
            <a:ahLst/>
            <a:cxnLst/>
            <a:rect l="l" t="t" r="r" b="b"/>
            <a:pathLst>
              <a:path w="8261702" h="4431276">
                <a:moveTo>
                  <a:pt x="0" y="0"/>
                </a:moveTo>
                <a:lnTo>
                  <a:pt x="8261701" y="0"/>
                </a:lnTo>
                <a:lnTo>
                  <a:pt x="8261701" y="4431276"/>
                </a:lnTo>
                <a:lnTo>
                  <a:pt x="0" y="4431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826829">
            <a:off x="13105373" y="5014372"/>
            <a:ext cx="5010556" cy="5299626"/>
          </a:xfrm>
          <a:custGeom>
            <a:avLst/>
            <a:gdLst/>
            <a:ahLst/>
            <a:cxnLst/>
            <a:rect l="l" t="t" r="r" b="b"/>
            <a:pathLst>
              <a:path w="5010556" h="5299626">
                <a:moveTo>
                  <a:pt x="0" y="0"/>
                </a:moveTo>
                <a:lnTo>
                  <a:pt x="5010555" y="0"/>
                </a:lnTo>
                <a:lnTo>
                  <a:pt x="5010555" y="5299626"/>
                </a:lnTo>
                <a:lnTo>
                  <a:pt x="0" y="52996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716659">
            <a:off x="7642448" y="8389836"/>
            <a:ext cx="5544933" cy="2369199"/>
          </a:xfrm>
          <a:custGeom>
            <a:avLst/>
            <a:gdLst/>
            <a:ahLst/>
            <a:cxnLst/>
            <a:rect l="l" t="t" r="r" b="b"/>
            <a:pathLst>
              <a:path w="5544933" h="2369199">
                <a:moveTo>
                  <a:pt x="0" y="0"/>
                </a:moveTo>
                <a:lnTo>
                  <a:pt x="5544933" y="0"/>
                </a:lnTo>
                <a:lnTo>
                  <a:pt x="5544933" y="2369199"/>
                </a:lnTo>
                <a:lnTo>
                  <a:pt x="0" y="23691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787203">
            <a:off x="11446108" y="-671208"/>
            <a:ext cx="8329085" cy="3483072"/>
          </a:xfrm>
          <a:custGeom>
            <a:avLst/>
            <a:gdLst/>
            <a:ahLst/>
            <a:cxnLst/>
            <a:rect l="l" t="t" r="r" b="b"/>
            <a:pathLst>
              <a:path w="8329085" h="3483072">
                <a:moveTo>
                  <a:pt x="0" y="0"/>
                </a:moveTo>
                <a:lnTo>
                  <a:pt x="8329085" y="0"/>
                </a:lnTo>
                <a:lnTo>
                  <a:pt x="8329085" y="3483072"/>
                </a:lnTo>
                <a:lnTo>
                  <a:pt x="0" y="34830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621244">
            <a:off x="3608245" y="-2470415"/>
            <a:ext cx="5195902" cy="4940831"/>
          </a:xfrm>
          <a:custGeom>
            <a:avLst/>
            <a:gdLst/>
            <a:ahLst/>
            <a:cxnLst/>
            <a:rect l="l" t="t" r="r" b="b"/>
            <a:pathLst>
              <a:path w="5195902" h="4940831">
                <a:moveTo>
                  <a:pt x="0" y="0"/>
                </a:moveTo>
                <a:lnTo>
                  <a:pt x="5195902" y="0"/>
                </a:lnTo>
                <a:lnTo>
                  <a:pt x="5195902" y="4940830"/>
                </a:lnTo>
                <a:lnTo>
                  <a:pt x="0" y="49408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580752">
            <a:off x="9476486" y="979779"/>
            <a:ext cx="2274134" cy="1194954"/>
          </a:xfrm>
          <a:custGeom>
            <a:avLst/>
            <a:gdLst/>
            <a:ahLst/>
            <a:cxnLst/>
            <a:rect l="l" t="t" r="r" b="b"/>
            <a:pathLst>
              <a:path w="2274134" h="1194954">
                <a:moveTo>
                  <a:pt x="0" y="0"/>
                </a:moveTo>
                <a:lnTo>
                  <a:pt x="2274134" y="0"/>
                </a:lnTo>
                <a:lnTo>
                  <a:pt x="2274134" y="1194954"/>
                </a:lnTo>
                <a:lnTo>
                  <a:pt x="0" y="11949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159162">
            <a:off x="4972912" y="7554100"/>
            <a:ext cx="2305351" cy="1211357"/>
          </a:xfrm>
          <a:custGeom>
            <a:avLst/>
            <a:gdLst/>
            <a:ahLst/>
            <a:cxnLst/>
            <a:rect l="l" t="t" r="r" b="b"/>
            <a:pathLst>
              <a:path w="2305351" h="1211357">
                <a:moveTo>
                  <a:pt x="0" y="0"/>
                </a:moveTo>
                <a:lnTo>
                  <a:pt x="2305350" y="0"/>
                </a:lnTo>
                <a:lnTo>
                  <a:pt x="2305350" y="1211357"/>
                </a:lnTo>
                <a:lnTo>
                  <a:pt x="0" y="121135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893169">
            <a:off x="1167605" y="3274717"/>
            <a:ext cx="2305351" cy="1211357"/>
          </a:xfrm>
          <a:custGeom>
            <a:avLst/>
            <a:gdLst/>
            <a:ahLst/>
            <a:cxnLst/>
            <a:rect l="l" t="t" r="r" b="b"/>
            <a:pathLst>
              <a:path w="2305351" h="1211357">
                <a:moveTo>
                  <a:pt x="0" y="0"/>
                </a:moveTo>
                <a:lnTo>
                  <a:pt x="2305351" y="0"/>
                </a:lnTo>
                <a:lnTo>
                  <a:pt x="2305351" y="1211358"/>
                </a:lnTo>
                <a:lnTo>
                  <a:pt x="0" y="12113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4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724416">
            <a:off x="-1128413" y="3425771"/>
            <a:ext cx="7851267" cy="6752089"/>
          </a:xfrm>
          <a:custGeom>
            <a:avLst/>
            <a:gdLst/>
            <a:ahLst/>
            <a:cxnLst/>
            <a:rect l="l" t="t" r="r" b="b"/>
            <a:pathLst>
              <a:path w="7851267" h="6752089">
                <a:moveTo>
                  <a:pt x="0" y="0"/>
                </a:moveTo>
                <a:lnTo>
                  <a:pt x="7851266" y="0"/>
                </a:lnTo>
                <a:lnTo>
                  <a:pt x="7851266" y="6752090"/>
                </a:lnTo>
                <a:lnTo>
                  <a:pt x="0" y="675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113160">
            <a:off x="14275942" y="-73858"/>
            <a:ext cx="4933637" cy="2673134"/>
          </a:xfrm>
          <a:custGeom>
            <a:avLst/>
            <a:gdLst/>
            <a:ahLst/>
            <a:cxnLst/>
            <a:rect l="l" t="t" r="r" b="b"/>
            <a:pathLst>
              <a:path w="4933637" h="2673134">
                <a:moveTo>
                  <a:pt x="0" y="0"/>
                </a:moveTo>
                <a:lnTo>
                  <a:pt x="4933637" y="0"/>
                </a:lnTo>
                <a:lnTo>
                  <a:pt x="4933637" y="2673134"/>
                </a:lnTo>
                <a:lnTo>
                  <a:pt x="0" y="2673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E7D8BE-0146-3916-2DBD-FB458A15D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9507" y="3619500"/>
            <a:ext cx="8686386" cy="6339036"/>
          </a:xfrm>
          <a:prstGeom prst="rect">
            <a:avLst/>
          </a:prstGeom>
        </p:spPr>
      </p:pic>
      <p:sp>
        <p:nvSpPr>
          <p:cNvPr id="4" name="Freeform 9">
            <a:extLst>
              <a:ext uri="{FF2B5EF4-FFF2-40B4-BE49-F238E27FC236}">
                <a16:creationId xmlns:a16="http://schemas.microsoft.com/office/drawing/2014/main" id="{76358D4E-FE18-1782-88C3-DE7947762C10}"/>
              </a:ext>
            </a:extLst>
          </p:cNvPr>
          <p:cNvSpPr/>
          <p:nvPr/>
        </p:nvSpPr>
        <p:spPr>
          <a:xfrm flipH="1">
            <a:off x="7957378" y="640226"/>
            <a:ext cx="1193996" cy="2188994"/>
          </a:xfrm>
          <a:custGeom>
            <a:avLst/>
            <a:gdLst/>
            <a:ahLst/>
            <a:cxnLst/>
            <a:rect l="l" t="t" r="r" b="b"/>
            <a:pathLst>
              <a:path w="2139932" h="3923209">
                <a:moveTo>
                  <a:pt x="2139932" y="0"/>
                </a:moveTo>
                <a:lnTo>
                  <a:pt x="0" y="0"/>
                </a:lnTo>
                <a:lnTo>
                  <a:pt x="0" y="3923209"/>
                </a:lnTo>
                <a:lnTo>
                  <a:pt x="2139932" y="3923209"/>
                </a:lnTo>
                <a:lnTo>
                  <a:pt x="213993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8924F123-FB7E-B1D4-B35B-FAA614BB79F3}"/>
              </a:ext>
            </a:extLst>
          </p:cNvPr>
          <p:cNvSpPr/>
          <p:nvPr/>
        </p:nvSpPr>
        <p:spPr>
          <a:xfrm flipH="1">
            <a:off x="9649353" y="635075"/>
            <a:ext cx="1193996" cy="2188994"/>
          </a:xfrm>
          <a:custGeom>
            <a:avLst/>
            <a:gdLst/>
            <a:ahLst/>
            <a:cxnLst/>
            <a:rect l="l" t="t" r="r" b="b"/>
            <a:pathLst>
              <a:path w="2139932" h="3923209">
                <a:moveTo>
                  <a:pt x="2139932" y="0"/>
                </a:moveTo>
                <a:lnTo>
                  <a:pt x="0" y="0"/>
                </a:lnTo>
                <a:lnTo>
                  <a:pt x="0" y="3923209"/>
                </a:lnTo>
                <a:lnTo>
                  <a:pt x="2139932" y="3923209"/>
                </a:lnTo>
                <a:lnTo>
                  <a:pt x="213993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FC29F777-37CD-2D16-AFFC-677ECAA5B9E9}"/>
              </a:ext>
            </a:extLst>
          </p:cNvPr>
          <p:cNvSpPr/>
          <p:nvPr/>
        </p:nvSpPr>
        <p:spPr>
          <a:xfrm flipH="1">
            <a:off x="11290995" y="635075"/>
            <a:ext cx="1193996" cy="2188994"/>
          </a:xfrm>
          <a:custGeom>
            <a:avLst/>
            <a:gdLst/>
            <a:ahLst/>
            <a:cxnLst/>
            <a:rect l="l" t="t" r="r" b="b"/>
            <a:pathLst>
              <a:path w="2139932" h="3923209">
                <a:moveTo>
                  <a:pt x="2139932" y="0"/>
                </a:moveTo>
                <a:lnTo>
                  <a:pt x="0" y="0"/>
                </a:lnTo>
                <a:lnTo>
                  <a:pt x="0" y="3923209"/>
                </a:lnTo>
                <a:lnTo>
                  <a:pt x="2139932" y="3923209"/>
                </a:lnTo>
                <a:lnTo>
                  <a:pt x="213993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098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6175" y="-190500"/>
            <a:ext cx="18480349" cy="10886606"/>
          </a:xfrm>
          <a:custGeom>
            <a:avLst/>
            <a:gdLst/>
            <a:ahLst/>
            <a:cxnLst/>
            <a:rect l="l" t="t" r="r" b="b"/>
            <a:pathLst>
              <a:path w="18480349" h="10886606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F8F746B-7621-9B16-3AE9-E8770A1E2009}"/>
              </a:ext>
            </a:extLst>
          </p:cNvPr>
          <p:cNvGrpSpPr/>
          <p:nvPr/>
        </p:nvGrpSpPr>
        <p:grpSpPr>
          <a:xfrm>
            <a:off x="5963573" y="1638300"/>
            <a:ext cx="6553202" cy="6553200"/>
            <a:chOff x="0" y="0"/>
            <a:chExt cx="812800" cy="8128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1C6D8F9-7CB0-1C54-1F21-3C9303681E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CC32"/>
            </a:solidFill>
          </p:spPr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5868931-B835-9288-4278-F53C0886C844}"/>
                </a:ext>
              </a:extLst>
            </p:cNvPr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62630" y="3806904"/>
            <a:ext cx="14155088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JENIS</a:t>
            </a:r>
            <a:br>
              <a:rPr lang="en-US" sz="7200" dirty="0">
                <a:solidFill>
                  <a:srgbClr val="000000"/>
                </a:solidFill>
                <a:latin typeface="Barlow SemiCondensed Heavy"/>
              </a:rPr>
            </a:br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STUDIO</a:t>
            </a:r>
          </a:p>
        </p:txBody>
      </p:sp>
    </p:spTree>
    <p:extLst>
      <p:ext uri="{BB962C8B-B14F-4D97-AF65-F5344CB8AC3E}">
        <p14:creationId xmlns:p14="http://schemas.microsoft.com/office/powerpoint/2010/main" val="369703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79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2699999">
            <a:off x="-4345248" y="729338"/>
            <a:ext cx="9053200" cy="8921517"/>
          </a:xfrm>
          <a:custGeom>
            <a:avLst/>
            <a:gdLst/>
            <a:ahLst/>
            <a:cxnLst/>
            <a:rect l="l" t="t" r="r" b="b"/>
            <a:pathLst>
              <a:path w="9053200" h="8921517">
                <a:moveTo>
                  <a:pt x="0" y="0"/>
                </a:moveTo>
                <a:lnTo>
                  <a:pt x="9053200" y="0"/>
                </a:lnTo>
                <a:lnTo>
                  <a:pt x="9053200" y="8921517"/>
                </a:lnTo>
                <a:lnTo>
                  <a:pt x="0" y="8921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699999">
            <a:off x="13596805" y="682741"/>
            <a:ext cx="9053200" cy="8921517"/>
          </a:xfrm>
          <a:custGeom>
            <a:avLst/>
            <a:gdLst/>
            <a:ahLst/>
            <a:cxnLst/>
            <a:rect l="l" t="t" r="r" b="b"/>
            <a:pathLst>
              <a:path w="9053200" h="8921517">
                <a:moveTo>
                  <a:pt x="0" y="0"/>
                </a:moveTo>
                <a:lnTo>
                  <a:pt x="9053200" y="0"/>
                </a:lnTo>
                <a:lnTo>
                  <a:pt x="9053200" y="8921518"/>
                </a:lnTo>
                <a:lnTo>
                  <a:pt x="0" y="8921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168345" y="7901921"/>
            <a:ext cx="3715948" cy="1972830"/>
          </a:xfrm>
          <a:custGeom>
            <a:avLst/>
            <a:gdLst/>
            <a:ahLst/>
            <a:cxnLst/>
            <a:rect l="l" t="t" r="r" b="b"/>
            <a:pathLst>
              <a:path w="3715948" h="1972830">
                <a:moveTo>
                  <a:pt x="0" y="0"/>
                </a:moveTo>
                <a:lnTo>
                  <a:pt x="3715948" y="0"/>
                </a:lnTo>
                <a:lnTo>
                  <a:pt x="3715948" y="1972830"/>
                </a:lnTo>
                <a:lnTo>
                  <a:pt x="0" y="19728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580133" y="7901921"/>
            <a:ext cx="3715948" cy="1972830"/>
          </a:xfrm>
          <a:custGeom>
            <a:avLst/>
            <a:gdLst/>
            <a:ahLst/>
            <a:cxnLst/>
            <a:rect l="l" t="t" r="r" b="b"/>
            <a:pathLst>
              <a:path w="3715948" h="1972830">
                <a:moveTo>
                  <a:pt x="0" y="0"/>
                </a:moveTo>
                <a:lnTo>
                  <a:pt x="3715947" y="0"/>
                </a:lnTo>
                <a:lnTo>
                  <a:pt x="3715947" y="1972830"/>
                </a:lnTo>
                <a:lnTo>
                  <a:pt x="0" y="19728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991920" y="7901921"/>
            <a:ext cx="3715948" cy="1972830"/>
          </a:xfrm>
          <a:custGeom>
            <a:avLst/>
            <a:gdLst/>
            <a:ahLst/>
            <a:cxnLst/>
            <a:rect l="l" t="t" r="r" b="b"/>
            <a:pathLst>
              <a:path w="3715948" h="1972830">
                <a:moveTo>
                  <a:pt x="0" y="0"/>
                </a:moveTo>
                <a:lnTo>
                  <a:pt x="3715947" y="0"/>
                </a:lnTo>
                <a:lnTo>
                  <a:pt x="3715947" y="1972830"/>
                </a:lnTo>
                <a:lnTo>
                  <a:pt x="0" y="19728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403707" y="7901921"/>
            <a:ext cx="3715948" cy="1972830"/>
          </a:xfrm>
          <a:custGeom>
            <a:avLst/>
            <a:gdLst/>
            <a:ahLst/>
            <a:cxnLst/>
            <a:rect l="l" t="t" r="r" b="b"/>
            <a:pathLst>
              <a:path w="3715948" h="1972830">
                <a:moveTo>
                  <a:pt x="0" y="0"/>
                </a:moveTo>
                <a:lnTo>
                  <a:pt x="3715948" y="0"/>
                </a:lnTo>
                <a:lnTo>
                  <a:pt x="3715948" y="1972830"/>
                </a:lnTo>
                <a:lnTo>
                  <a:pt x="0" y="19728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7739F9FF-6E04-F76A-A14F-0D09274D28D7}"/>
              </a:ext>
            </a:extLst>
          </p:cNvPr>
          <p:cNvSpPr txBox="1"/>
          <p:nvPr/>
        </p:nvSpPr>
        <p:spPr>
          <a:xfrm>
            <a:off x="1540617" y="412249"/>
            <a:ext cx="4479183" cy="859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Jenis</a:t>
            </a: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 Studio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BC8A16E-096C-D410-C75E-AD264A0DB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8422" y="1684350"/>
            <a:ext cx="7908183" cy="52196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79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2699999">
            <a:off x="-4345248" y="729338"/>
            <a:ext cx="9053200" cy="8921517"/>
          </a:xfrm>
          <a:custGeom>
            <a:avLst/>
            <a:gdLst/>
            <a:ahLst/>
            <a:cxnLst/>
            <a:rect l="l" t="t" r="r" b="b"/>
            <a:pathLst>
              <a:path w="9053200" h="8921517">
                <a:moveTo>
                  <a:pt x="0" y="0"/>
                </a:moveTo>
                <a:lnTo>
                  <a:pt x="9053200" y="0"/>
                </a:lnTo>
                <a:lnTo>
                  <a:pt x="9053200" y="8921517"/>
                </a:lnTo>
                <a:lnTo>
                  <a:pt x="0" y="8921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699999">
            <a:off x="13596805" y="682741"/>
            <a:ext cx="9053200" cy="8921517"/>
          </a:xfrm>
          <a:custGeom>
            <a:avLst/>
            <a:gdLst/>
            <a:ahLst/>
            <a:cxnLst/>
            <a:rect l="l" t="t" r="r" b="b"/>
            <a:pathLst>
              <a:path w="9053200" h="8921517">
                <a:moveTo>
                  <a:pt x="0" y="0"/>
                </a:moveTo>
                <a:lnTo>
                  <a:pt x="9053200" y="0"/>
                </a:lnTo>
                <a:lnTo>
                  <a:pt x="9053200" y="8921518"/>
                </a:lnTo>
                <a:lnTo>
                  <a:pt x="0" y="8921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168345" y="7901921"/>
            <a:ext cx="3715948" cy="1972830"/>
          </a:xfrm>
          <a:custGeom>
            <a:avLst/>
            <a:gdLst/>
            <a:ahLst/>
            <a:cxnLst/>
            <a:rect l="l" t="t" r="r" b="b"/>
            <a:pathLst>
              <a:path w="3715948" h="1972830">
                <a:moveTo>
                  <a:pt x="0" y="0"/>
                </a:moveTo>
                <a:lnTo>
                  <a:pt x="3715948" y="0"/>
                </a:lnTo>
                <a:lnTo>
                  <a:pt x="3715948" y="1972830"/>
                </a:lnTo>
                <a:lnTo>
                  <a:pt x="0" y="19728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580133" y="7901921"/>
            <a:ext cx="3715948" cy="1972830"/>
          </a:xfrm>
          <a:custGeom>
            <a:avLst/>
            <a:gdLst/>
            <a:ahLst/>
            <a:cxnLst/>
            <a:rect l="l" t="t" r="r" b="b"/>
            <a:pathLst>
              <a:path w="3715948" h="1972830">
                <a:moveTo>
                  <a:pt x="0" y="0"/>
                </a:moveTo>
                <a:lnTo>
                  <a:pt x="3715947" y="0"/>
                </a:lnTo>
                <a:lnTo>
                  <a:pt x="3715947" y="1972830"/>
                </a:lnTo>
                <a:lnTo>
                  <a:pt x="0" y="19728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991920" y="7901921"/>
            <a:ext cx="3715948" cy="1972830"/>
          </a:xfrm>
          <a:custGeom>
            <a:avLst/>
            <a:gdLst/>
            <a:ahLst/>
            <a:cxnLst/>
            <a:rect l="l" t="t" r="r" b="b"/>
            <a:pathLst>
              <a:path w="3715948" h="1972830">
                <a:moveTo>
                  <a:pt x="0" y="0"/>
                </a:moveTo>
                <a:lnTo>
                  <a:pt x="3715947" y="0"/>
                </a:lnTo>
                <a:lnTo>
                  <a:pt x="3715947" y="1972830"/>
                </a:lnTo>
                <a:lnTo>
                  <a:pt x="0" y="19728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403707" y="7901921"/>
            <a:ext cx="3715948" cy="1972830"/>
          </a:xfrm>
          <a:custGeom>
            <a:avLst/>
            <a:gdLst/>
            <a:ahLst/>
            <a:cxnLst/>
            <a:rect l="l" t="t" r="r" b="b"/>
            <a:pathLst>
              <a:path w="3715948" h="1972830">
                <a:moveTo>
                  <a:pt x="0" y="0"/>
                </a:moveTo>
                <a:lnTo>
                  <a:pt x="3715948" y="0"/>
                </a:lnTo>
                <a:lnTo>
                  <a:pt x="3715948" y="1972830"/>
                </a:lnTo>
                <a:lnTo>
                  <a:pt x="0" y="19728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7739F9FF-6E04-F76A-A14F-0D09274D28D7}"/>
              </a:ext>
            </a:extLst>
          </p:cNvPr>
          <p:cNvSpPr txBox="1"/>
          <p:nvPr/>
        </p:nvSpPr>
        <p:spPr>
          <a:xfrm>
            <a:off x="1540617" y="412249"/>
            <a:ext cx="4479183" cy="859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Jenis</a:t>
            </a: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 Studio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6896059-13EB-7BEA-DE5D-54D6CCFC5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1790700"/>
            <a:ext cx="7965019" cy="532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95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79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2699999">
            <a:off x="-4345248" y="729338"/>
            <a:ext cx="9053200" cy="8921517"/>
          </a:xfrm>
          <a:custGeom>
            <a:avLst/>
            <a:gdLst/>
            <a:ahLst/>
            <a:cxnLst/>
            <a:rect l="l" t="t" r="r" b="b"/>
            <a:pathLst>
              <a:path w="9053200" h="8921517">
                <a:moveTo>
                  <a:pt x="0" y="0"/>
                </a:moveTo>
                <a:lnTo>
                  <a:pt x="9053200" y="0"/>
                </a:lnTo>
                <a:lnTo>
                  <a:pt x="9053200" y="8921517"/>
                </a:lnTo>
                <a:lnTo>
                  <a:pt x="0" y="8921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699999">
            <a:off x="13596805" y="682741"/>
            <a:ext cx="9053200" cy="8921517"/>
          </a:xfrm>
          <a:custGeom>
            <a:avLst/>
            <a:gdLst/>
            <a:ahLst/>
            <a:cxnLst/>
            <a:rect l="l" t="t" r="r" b="b"/>
            <a:pathLst>
              <a:path w="9053200" h="8921517">
                <a:moveTo>
                  <a:pt x="0" y="0"/>
                </a:moveTo>
                <a:lnTo>
                  <a:pt x="9053200" y="0"/>
                </a:lnTo>
                <a:lnTo>
                  <a:pt x="9053200" y="8921518"/>
                </a:lnTo>
                <a:lnTo>
                  <a:pt x="0" y="8921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168345" y="7901921"/>
            <a:ext cx="3715948" cy="1972830"/>
          </a:xfrm>
          <a:custGeom>
            <a:avLst/>
            <a:gdLst/>
            <a:ahLst/>
            <a:cxnLst/>
            <a:rect l="l" t="t" r="r" b="b"/>
            <a:pathLst>
              <a:path w="3715948" h="1972830">
                <a:moveTo>
                  <a:pt x="0" y="0"/>
                </a:moveTo>
                <a:lnTo>
                  <a:pt x="3715948" y="0"/>
                </a:lnTo>
                <a:lnTo>
                  <a:pt x="3715948" y="1972830"/>
                </a:lnTo>
                <a:lnTo>
                  <a:pt x="0" y="19728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580133" y="7901921"/>
            <a:ext cx="3715948" cy="1972830"/>
          </a:xfrm>
          <a:custGeom>
            <a:avLst/>
            <a:gdLst/>
            <a:ahLst/>
            <a:cxnLst/>
            <a:rect l="l" t="t" r="r" b="b"/>
            <a:pathLst>
              <a:path w="3715948" h="1972830">
                <a:moveTo>
                  <a:pt x="0" y="0"/>
                </a:moveTo>
                <a:lnTo>
                  <a:pt x="3715947" y="0"/>
                </a:lnTo>
                <a:lnTo>
                  <a:pt x="3715947" y="1972830"/>
                </a:lnTo>
                <a:lnTo>
                  <a:pt x="0" y="19728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991920" y="7901921"/>
            <a:ext cx="3715948" cy="1972830"/>
          </a:xfrm>
          <a:custGeom>
            <a:avLst/>
            <a:gdLst/>
            <a:ahLst/>
            <a:cxnLst/>
            <a:rect l="l" t="t" r="r" b="b"/>
            <a:pathLst>
              <a:path w="3715948" h="1972830">
                <a:moveTo>
                  <a:pt x="0" y="0"/>
                </a:moveTo>
                <a:lnTo>
                  <a:pt x="3715947" y="0"/>
                </a:lnTo>
                <a:lnTo>
                  <a:pt x="3715947" y="1972830"/>
                </a:lnTo>
                <a:lnTo>
                  <a:pt x="0" y="19728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403707" y="7901921"/>
            <a:ext cx="3715948" cy="1972830"/>
          </a:xfrm>
          <a:custGeom>
            <a:avLst/>
            <a:gdLst/>
            <a:ahLst/>
            <a:cxnLst/>
            <a:rect l="l" t="t" r="r" b="b"/>
            <a:pathLst>
              <a:path w="3715948" h="1972830">
                <a:moveTo>
                  <a:pt x="0" y="0"/>
                </a:moveTo>
                <a:lnTo>
                  <a:pt x="3715948" y="0"/>
                </a:lnTo>
                <a:lnTo>
                  <a:pt x="3715948" y="1972830"/>
                </a:lnTo>
                <a:lnTo>
                  <a:pt x="0" y="19728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7739F9FF-6E04-F76A-A14F-0D09274D28D7}"/>
              </a:ext>
            </a:extLst>
          </p:cNvPr>
          <p:cNvSpPr txBox="1"/>
          <p:nvPr/>
        </p:nvSpPr>
        <p:spPr>
          <a:xfrm>
            <a:off x="1540618" y="412249"/>
            <a:ext cx="4343676" cy="859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Jenis</a:t>
            </a: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 Studio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9FA0332-DC79-8C5F-F3AE-51ED5175A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419650"/>
            <a:ext cx="8357991" cy="61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09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6175" y="-190500"/>
            <a:ext cx="18480349" cy="10886606"/>
          </a:xfrm>
          <a:custGeom>
            <a:avLst/>
            <a:gdLst/>
            <a:ahLst/>
            <a:cxnLst/>
            <a:rect l="l" t="t" r="r" b="b"/>
            <a:pathLst>
              <a:path w="18480349" h="10886606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F8F746B-7621-9B16-3AE9-E8770A1E2009}"/>
              </a:ext>
            </a:extLst>
          </p:cNvPr>
          <p:cNvGrpSpPr/>
          <p:nvPr/>
        </p:nvGrpSpPr>
        <p:grpSpPr>
          <a:xfrm>
            <a:off x="5963573" y="1638300"/>
            <a:ext cx="6553202" cy="6553200"/>
            <a:chOff x="0" y="0"/>
            <a:chExt cx="812800" cy="8128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1C6D8F9-7CB0-1C54-1F21-3C9303681E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CC32"/>
            </a:solidFill>
          </p:spPr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5868931-B835-9288-4278-F53C0886C844}"/>
                </a:ext>
              </a:extLst>
            </p:cNvPr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86000" y="3924300"/>
            <a:ext cx="14155088" cy="145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CINEMA</a:t>
            </a:r>
          </a:p>
        </p:txBody>
      </p:sp>
    </p:spTree>
    <p:extLst>
      <p:ext uri="{BB962C8B-B14F-4D97-AF65-F5344CB8AC3E}">
        <p14:creationId xmlns:p14="http://schemas.microsoft.com/office/powerpoint/2010/main" val="2003884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1302536" y="-8249161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5" y="0"/>
                </a:lnTo>
                <a:lnTo>
                  <a:pt x="16267065" y="16030453"/>
                </a:lnTo>
                <a:lnTo>
                  <a:pt x="0" y="1603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99999">
            <a:off x="1010467" y="2492156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6" y="0"/>
                </a:lnTo>
                <a:lnTo>
                  <a:pt x="16267066" y="16030454"/>
                </a:lnTo>
                <a:lnTo>
                  <a:pt x="0" y="1603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4160054" y="3865750"/>
            <a:ext cx="2139932" cy="3923209"/>
          </a:xfrm>
          <a:custGeom>
            <a:avLst/>
            <a:gdLst/>
            <a:ahLst/>
            <a:cxnLst/>
            <a:rect l="l" t="t" r="r" b="b"/>
            <a:pathLst>
              <a:path w="2139932" h="3923209">
                <a:moveTo>
                  <a:pt x="2139932" y="0"/>
                </a:moveTo>
                <a:lnTo>
                  <a:pt x="0" y="0"/>
                </a:lnTo>
                <a:lnTo>
                  <a:pt x="0" y="3923209"/>
                </a:lnTo>
                <a:lnTo>
                  <a:pt x="2139932" y="3923209"/>
                </a:lnTo>
                <a:lnTo>
                  <a:pt x="213993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340095" y="5138708"/>
            <a:ext cx="2503919" cy="3287626"/>
          </a:xfrm>
          <a:custGeom>
            <a:avLst/>
            <a:gdLst/>
            <a:ahLst/>
            <a:cxnLst/>
            <a:rect l="l" t="t" r="r" b="b"/>
            <a:pathLst>
              <a:path w="2503919" h="3287626">
                <a:moveTo>
                  <a:pt x="0" y="0"/>
                </a:moveTo>
                <a:lnTo>
                  <a:pt x="2503919" y="0"/>
                </a:lnTo>
                <a:lnTo>
                  <a:pt x="2503919" y="3287627"/>
                </a:lnTo>
                <a:lnTo>
                  <a:pt x="0" y="32876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D2202C-4CDF-D863-C339-60649FAF10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2705100"/>
            <a:ext cx="8468881" cy="5574879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A636F242-2571-E8FC-99F9-644B56A1F73F}"/>
              </a:ext>
            </a:extLst>
          </p:cNvPr>
          <p:cNvSpPr txBox="1"/>
          <p:nvPr/>
        </p:nvSpPr>
        <p:spPr>
          <a:xfrm>
            <a:off x="990600" y="1714073"/>
            <a:ext cx="4343676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Cinema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1302536" y="-8249161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5" y="0"/>
                </a:lnTo>
                <a:lnTo>
                  <a:pt x="16267065" y="16030453"/>
                </a:lnTo>
                <a:lnTo>
                  <a:pt x="0" y="1603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99999">
            <a:off x="1010467" y="2492156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6" y="0"/>
                </a:lnTo>
                <a:lnTo>
                  <a:pt x="16267066" y="16030454"/>
                </a:lnTo>
                <a:lnTo>
                  <a:pt x="0" y="1603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4160054" y="3865750"/>
            <a:ext cx="2139932" cy="3923209"/>
          </a:xfrm>
          <a:custGeom>
            <a:avLst/>
            <a:gdLst/>
            <a:ahLst/>
            <a:cxnLst/>
            <a:rect l="l" t="t" r="r" b="b"/>
            <a:pathLst>
              <a:path w="2139932" h="3923209">
                <a:moveTo>
                  <a:pt x="2139932" y="0"/>
                </a:moveTo>
                <a:lnTo>
                  <a:pt x="0" y="0"/>
                </a:lnTo>
                <a:lnTo>
                  <a:pt x="0" y="3923209"/>
                </a:lnTo>
                <a:lnTo>
                  <a:pt x="2139932" y="3923209"/>
                </a:lnTo>
                <a:lnTo>
                  <a:pt x="213993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340095" y="5138708"/>
            <a:ext cx="2503919" cy="3287626"/>
          </a:xfrm>
          <a:custGeom>
            <a:avLst/>
            <a:gdLst/>
            <a:ahLst/>
            <a:cxnLst/>
            <a:rect l="l" t="t" r="r" b="b"/>
            <a:pathLst>
              <a:path w="2503919" h="3287626">
                <a:moveTo>
                  <a:pt x="0" y="0"/>
                </a:moveTo>
                <a:lnTo>
                  <a:pt x="2503919" y="0"/>
                </a:lnTo>
                <a:lnTo>
                  <a:pt x="2503919" y="3287627"/>
                </a:lnTo>
                <a:lnTo>
                  <a:pt x="0" y="32876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A636F242-2571-E8FC-99F9-644B56A1F73F}"/>
              </a:ext>
            </a:extLst>
          </p:cNvPr>
          <p:cNvSpPr txBox="1"/>
          <p:nvPr/>
        </p:nvSpPr>
        <p:spPr>
          <a:xfrm>
            <a:off x="990600" y="1714073"/>
            <a:ext cx="4343676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Cinema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96990-41F1-CD55-C3F4-33BA34D03D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2547955"/>
            <a:ext cx="8568537" cy="558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98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1302536" y="-8249161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5" y="0"/>
                </a:lnTo>
                <a:lnTo>
                  <a:pt x="16267065" y="16030453"/>
                </a:lnTo>
                <a:lnTo>
                  <a:pt x="0" y="1603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99999">
            <a:off x="1010467" y="2492156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6" y="0"/>
                </a:lnTo>
                <a:lnTo>
                  <a:pt x="16267066" y="16030454"/>
                </a:lnTo>
                <a:lnTo>
                  <a:pt x="0" y="1603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4160054" y="3865750"/>
            <a:ext cx="2139932" cy="3923209"/>
          </a:xfrm>
          <a:custGeom>
            <a:avLst/>
            <a:gdLst/>
            <a:ahLst/>
            <a:cxnLst/>
            <a:rect l="l" t="t" r="r" b="b"/>
            <a:pathLst>
              <a:path w="2139932" h="3923209">
                <a:moveTo>
                  <a:pt x="2139932" y="0"/>
                </a:moveTo>
                <a:lnTo>
                  <a:pt x="0" y="0"/>
                </a:lnTo>
                <a:lnTo>
                  <a:pt x="0" y="3923209"/>
                </a:lnTo>
                <a:lnTo>
                  <a:pt x="2139932" y="3923209"/>
                </a:lnTo>
                <a:lnTo>
                  <a:pt x="213993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340095" y="5138708"/>
            <a:ext cx="2503919" cy="3287626"/>
          </a:xfrm>
          <a:custGeom>
            <a:avLst/>
            <a:gdLst/>
            <a:ahLst/>
            <a:cxnLst/>
            <a:rect l="l" t="t" r="r" b="b"/>
            <a:pathLst>
              <a:path w="2503919" h="3287626">
                <a:moveTo>
                  <a:pt x="0" y="0"/>
                </a:moveTo>
                <a:lnTo>
                  <a:pt x="2503919" y="0"/>
                </a:lnTo>
                <a:lnTo>
                  <a:pt x="2503919" y="3287627"/>
                </a:lnTo>
                <a:lnTo>
                  <a:pt x="0" y="32876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A636F242-2571-E8FC-99F9-644B56A1F73F}"/>
              </a:ext>
            </a:extLst>
          </p:cNvPr>
          <p:cNvSpPr txBox="1"/>
          <p:nvPr/>
        </p:nvSpPr>
        <p:spPr>
          <a:xfrm>
            <a:off x="990600" y="1714073"/>
            <a:ext cx="4343676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Cinema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266A9D-DF47-A7CD-0112-043267FCD2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103" y="2633433"/>
            <a:ext cx="8030497" cy="585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23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6175" y="-190500"/>
            <a:ext cx="18480349" cy="10886606"/>
          </a:xfrm>
          <a:custGeom>
            <a:avLst/>
            <a:gdLst/>
            <a:ahLst/>
            <a:cxnLst/>
            <a:rect l="l" t="t" r="r" b="b"/>
            <a:pathLst>
              <a:path w="18480349" h="10886606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F8F746B-7621-9B16-3AE9-E8770A1E2009}"/>
              </a:ext>
            </a:extLst>
          </p:cNvPr>
          <p:cNvGrpSpPr/>
          <p:nvPr/>
        </p:nvGrpSpPr>
        <p:grpSpPr>
          <a:xfrm>
            <a:off x="5963573" y="1638300"/>
            <a:ext cx="6553202" cy="6553200"/>
            <a:chOff x="0" y="0"/>
            <a:chExt cx="812800" cy="8128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1C6D8F9-7CB0-1C54-1F21-3C9303681E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CC32"/>
            </a:solidFill>
          </p:spPr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5868931-B835-9288-4278-F53C0886C844}"/>
                </a:ext>
              </a:extLst>
            </p:cNvPr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86000" y="3924300"/>
            <a:ext cx="14155088" cy="145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STUDIO</a:t>
            </a:r>
          </a:p>
        </p:txBody>
      </p:sp>
    </p:spTree>
    <p:extLst>
      <p:ext uri="{BB962C8B-B14F-4D97-AF65-F5344CB8AC3E}">
        <p14:creationId xmlns:p14="http://schemas.microsoft.com/office/powerpoint/2010/main" val="304747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6175" y="-190500"/>
            <a:ext cx="18480349" cy="10886606"/>
          </a:xfrm>
          <a:custGeom>
            <a:avLst/>
            <a:gdLst/>
            <a:ahLst/>
            <a:cxnLst/>
            <a:rect l="l" t="t" r="r" b="b"/>
            <a:pathLst>
              <a:path w="18480349" h="10886606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F8F746B-7621-9B16-3AE9-E8770A1E2009}"/>
              </a:ext>
            </a:extLst>
          </p:cNvPr>
          <p:cNvGrpSpPr/>
          <p:nvPr/>
        </p:nvGrpSpPr>
        <p:grpSpPr>
          <a:xfrm>
            <a:off x="5963573" y="1638300"/>
            <a:ext cx="6553202" cy="6553200"/>
            <a:chOff x="0" y="0"/>
            <a:chExt cx="812800" cy="8128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1C6D8F9-7CB0-1C54-1F21-3C9303681E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CC3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5868931-B835-9288-4278-F53C0886C844}"/>
                </a:ext>
              </a:extLst>
            </p:cNvPr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62630" y="3745646"/>
            <a:ext cx="14155088" cy="2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6600" dirty="0">
                <a:solidFill>
                  <a:srgbClr val="000000"/>
                </a:solidFill>
                <a:latin typeface="Barlow SemiCondensed Heavy"/>
              </a:rPr>
              <a:t>LOGIN </a:t>
            </a:r>
          </a:p>
          <a:p>
            <a:pPr algn="ctr"/>
            <a:r>
              <a:rPr lang="en-US" sz="6600" dirty="0">
                <a:solidFill>
                  <a:srgbClr val="000000"/>
                </a:solidFill>
                <a:latin typeface="Barlow SemiCondensed Heavy"/>
              </a:rPr>
              <a:t>ADMIN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85598" y="8620898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747661" y="8601683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445259" y="8620898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142857" y="8601683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904920" y="8582467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602518" y="8601683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302402" y="8582467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0" y="8582467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EF04885-A6EF-3507-FCE5-D506B9C9F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28" y="1485900"/>
            <a:ext cx="8696632" cy="6525361"/>
          </a:xfrm>
          <a:prstGeom prst="rect">
            <a:avLst/>
          </a:prstGeom>
        </p:spPr>
      </p:pic>
      <p:sp>
        <p:nvSpPr>
          <p:cNvPr id="32" name="TextBox 6">
            <a:extLst>
              <a:ext uri="{FF2B5EF4-FFF2-40B4-BE49-F238E27FC236}">
                <a16:creationId xmlns:a16="http://schemas.microsoft.com/office/drawing/2014/main" id="{35BFACF7-E636-E335-6BE8-631A1395207A}"/>
              </a:ext>
            </a:extLst>
          </p:cNvPr>
          <p:cNvSpPr txBox="1"/>
          <p:nvPr/>
        </p:nvSpPr>
        <p:spPr>
          <a:xfrm>
            <a:off x="838200" y="571500"/>
            <a:ext cx="4343676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Studio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sp>
        <p:nvSpPr>
          <p:cNvPr id="33" name="Freeform 4">
            <a:extLst>
              <a:ext uri="{FF2B5EF4-FFF2-40B4-BE49-F238E27FC236}">
                <a16:creationId xmlns:a16="http://schemas.microsoft.com/office/drawing/2014/main" id="{11A6AFD4-F47B-9A62-4514-F4E8571C6358}"/>
              </a:ext>
            </a:extLst>
          </p:cNvPr>
          <p:cNvSpPr/>
          <p:nvPr/>
        </p:nvSpPr>
        <p:spPr>
          <a:xfrm rot="-5400000">
            <a:off x="10723427" y="1659616"/>
            <a:ext cx="10714738" cy="7928906"/>
          </a:xfrm>
          <a:custGeom>
            <a:avLst/>
            <a:gdLst/>
            <a:ahLst/>
            <a:cxnLst/>
            <a:rect l="l" t="t" r="r" b="b"/>
            <a:pathLst>
              <a:path w="10714738" h="7928906">
                <a:moveTo>
                  <a:pt x="0" y="0"/>
                </a:moveTo>
                <a:lnTo>
                  <a:pt x="10714737" y="0"/>
                </a:lnTo>
                <a:lnTo>
                  <a:pt x="10714737" y="7928906"/>
                </a:lnTo>
                <a:lnTo>
                  <a:pt x="0" y="7928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85598" y="8620898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747661" y="8601683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445259" y="8620898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142857" y="8601683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904920" y="8582467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602518" y="8601683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302402" y="8582467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0" y="8582467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35BFACF7-E636-E335-6BE8-631A1395207A}"/>
              </a:ext>
            </a:extLst>
          </p:cNvPr>
          <p:cNvSpPr txBox="1"/>
          <p:nvPr/>
        </p:nvSpPr>
        <p:spPr>
          <a:xfrm>
            <a:off x="838200" y="571500"/>
            <a:ext cx="4343676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Studio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sp>
        <p:nvSpPr>
          <p:cNvPr id="33" name="Freeform 4">
            <a:extLst>
              <a:ext uri="{FF2B5EF4-FFF2-40B4-BE49-F238E27FC236}">
                <a16:creationId xmlns:a16="http://schemas.microsoft.com/office/drawing/2014/main" id="{11A6AFD4-F47B-9A62-4514-F4E8571C6358}"/>
              </a:ext>
            </a:extLst>
          </p:cNvPr>
          <p:cNvSpPr/>
          <p:nvPr/>
        </p:nvSpPr>
        <p:spPr>
          <a:xfrm rot="-5400000">
            <a:off x="10723427" y="1659616"/>
            <a:ext cx="10714738" cy="7928906"/>
          </a:xfrm>
          <a:custGeom>
            <a:avLst/>
            <a:gdLst/>
            <a:ahLst/>
            <a:cxnLst/>
            <a:rect l="l" t="t" r="r" b="b"/>
            <a:pathLst>
              <a:path w="10714738" h="7928906">
                <a:moveTo>
                  <a:pt x="0" y="0"/>
                </a:moveTo>
                <a:lnTo>
                  <a:pt x="10714737" y="0"/>
                </a:lnTo>
                <a:lnTo>
                  <a:pt x="10714737" y="7928906"/>
                </a:lnTo>
                <a:lnTo>
                  <a:pt x="0" y="7928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82FF8-BB6A-62E4-2FDA-80ACCA821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405382"/>
            <a:ext cx="8839200" cy="663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5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85598" y="8620898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747661" y="8601683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445259" y="8620898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142857" y="8601683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904920" y="8582467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602518" y="8601683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302402" y="8582467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0" y="8582467"/>
            <a:ext cx="2302402" cy="1666102"/>
          </a:xfrm>
          <a:custGeom>
            <a:avLst/>
            <a:gdLst/>
            <a:ahLst/>
            <a:cxnLst/>
            <a:rect l="l" t="t" r="r" b="b"/>
            <a:pathLst>
              <a:path w="2302402" h="1666102">
                <a:moveTo>
                  <a:pt x="0" y="0"/>
                </a:moveTo>
                <a:lnTo>
                  <a:pt x="2302402" y="0"/>
                </a:lnTo>
                <a:lnTo>
                  <a:pt x="2302402" y="1666102"/>
                </a:lnTo>
                <a:lnTo>
                  <a:pt x="0" y="16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35BFACF7-E636-E335-6BE8-631A1395207A}"/>
              </a:ext>
            </a:extLst>
          </p:cNvPr>
          <p:cNvSpPr txBox="1"/>
          <p:nvPr/>
        </p:nvSpPr>
        <p:spPr>
          <a:xfrm>
            <a:off x="838200" y="571500"/>
            <a:ext cx="4343676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Studio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sp>
        <p:nvSpPr>
          <p:cNvPr id="33" name="Freeform 4">
            <a:extLst>
              <a:ext uri="{FF2B5EF4-FFF2-40B4-BE49-F238E27FC236}">
                <a16:creationId xmlns:a16="http://schemas.microsoft.com/office/drawing/2014/main" id="{11A6AFD4-F47B-9A62-4514-F4E8571C6358}"/>
              </a:ext>
            </a:extLst>
          </p:cNvPr>
          <p:cNvSpPr/>
          <p:nvPr/>
        </p:nvSpPr>
        <p:spPr>
          <a:xfrm rot="-5400000">
            <a:off x="10723427" y="1659616"/>
            <a:ext cx="10714738" cy="7928906"/>
          </a:xfrm>
          <a:custGeom>
            <a:avLst/>
            <a:gdLst/>
            <a:ahLst/>
            <a:cxnLst/>
            <a:rect l="l" t="t" r="r" b="b"/>
            <a:pathLst>
              <a:path w="10714738" h="7928906">
                <a:moveTo>
                  <a:pt x="0" y="0"/>
                </a:moveTo>
                <a:lnTo>
                  <a:pt x="10714737" y="0"/>
                </a:lnTo>
                <a:lnTo>
                  <a:pt x="10714737" y="7928906"/>
                </a:lnTo>
                <a:lnTo>
                  <a:pt x="0" y="7928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3838E9-5D4B-89F2-E13A-DBB604D2C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409700"/>
            <a:ext cx="9540559" cy="69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9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6175" y="-190500"/>
            <a:ext cx="18480349" cy="10886606"/>
          </a:xfrm>
          <a:custGeom>
            <a:avLst/>
            <a:gdLst/>
            <a:ahLst/>
            <a:cxnLst/>
            <a:rect l="l" t="t" r="r" b="b"/>
            <a:pathLst>
              <a:path w="18480349" h="10886606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F8F746B-7621-9B16-3AE9-E8770A1E2009}"/>
              </a:ext>
            </a:extLst>
          </p:cNvPr>
          <p:cNvGrpSpPr/>
          <p:nvPr/>
        </p:nvGrpSpPr>
        <p:grpSpPr>
          <a:xfrm>
            <a:off x="5963573" y="1638300"/>
            <a:ext cx="6553202" cy="6553200"/>
            <a:chOff x="0" y="0"/>
            <a:chExt cx="812800" cy="8128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1C6D8F9-7CB0-1C54-1F21-3C9303681E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CC32"/>
            </a:solidFill>
          </p:spPr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5868931-B835-9288-4278-F53C0886C844}"/>
                </a:ext>
              </a:extLst>
            </p:cNvPr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86000" y="3924300"/>
            <a:ext cx="14155088" cy="145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AKTOR</a:t>
            </a:r>
          </a:p>
        </p:txBody>
      </p:sp>
    </p:spTree>
    <p:extLst>
      <p:ext uri="{BB962C8B-B14F-4D97-AF65-F5344CB8AC3E}">
        <p14:creationId xmlns:p14="http://schemas.microsoft.com/office/powerpoint/2010/main" val="137982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 rot="7200000" flipH="1" flipV="1">
            <a:off x="2806492" y="1480445"/>
            <a:ext cx="3454210" cy="2669162"/>
          </a:xfrm>
          <a:custGeom>
            <a:avLst/>
            <a:gdLst/>
            <a:ahLst/>
            <a:cxnLst/>
            <a:rect l="l" t="t" r="r" b="b"/>
            <a:pathLst>
              <a:path w="4571103" h="3532216">
                <a:moveTo>
                  <a:pt x="4571103" y="3532216"/>
                </a:moveTo>
                <a:lnTo>
                  <a:pt x="0" y="3532216"/>
                </a:lnTo>
                <a:lnTo>
                  <a:pt x="0" y="0"/>
                </a:lnTo>
                <a:lnTo>
                  <a:pt x="4571103" y="0"/>
                </a:lnTo>
                <a:lnTo>
                  <a:pt x="4571103" y="35322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9318904">
            <a:off x="-389653" y="2665837"/>
            <a:ext cx="5807832" cy="8005786"/>
          </a:xfrm>
          <a:custGeom>
            <a:avLst/>
            <a:gdLst/>
            <a:ahLst/>
            <a:cxnLst/>
            <a:rect l="l" t="t" r="r" b="b"/>
            <a:pathLst>
              <a:path w="5881693" h="8107597">
                <a:moveTo>
                  <a:pt x="0" y="0"/>
                </a:moveTo>
                <a:lnTo>
                  <a:pt x="5881693" y="0"/>
                </a:lnTo>
                <a:lnTo>
                  <a:pt x="5881693" y="8107597"/>
                </a:lnTo>
                <a:lnTo>
                  <a:pt x="0" y="8107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C30D585-A020-84A3-B0B1-D4ED843C1D73}"/>
              </a:ext>
            </a:extLst>
          </p:cNvPr>
          <p:cNvSpPr txBox="1"/>
          <p:nvPr/>
        </p:nvSpPr>
        <p:spPr>
          <a:xfrm>
            <a:off x="15697200" y="652018"/>
            <a:ext cx="2209800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Aktor</a:t>
            </a:r>
            <a:endParaRPr lang="en-US" sz="6600" dirty="0">
              <a:solidFill>
                <a:srgbClr val="CE0000"/>
              </a:solidFill>
              <a:latin typeface="Dreaming Outloud Sans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4FE9E1-7C00-454A-B0A9-B95F279CB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317" y="2095500"/>
            <a:ext cx="10674123" cy="6998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 rot="7200000" flipH="1" flipV="1">
            <a:off x="2806492" y="1480445"/>
            <a:ext cx="3454210" cy="2669162"/>
          </a:xfrm>
          <a:custGeom>
            <a:avLst/>
            <a:gdLst/>
            <a:ahLst/>
            <a:cxnLst/>
            <a:rect l="l" t="t" r="r" b="b"/>
            <a:pathLst>
              <a:path w="4571103" h="3532216">
                <a:moveTo>
                  <a:pt x="4571103" y="3532216"/>
                </a:moveTo>
                <a:lnTo>
                  <a:pt x="0" y="3532216"/>
                </a:lnTo>
                <a:lnTo>
                  <a:pt x="0" y="0"/>
                </a:lnTo>
                <a:lnTo>
                  <a:pt x="4571103" y="0"/>
                </a:lnTo>
                <a:lnTo>
                  <a:pt x="4571103" y="35322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9318904">
            <a:off x="-389653" y="2665837"/>
            <a:ext cx="5807832" cy="8005786"/>
          </a:xfrm>
          <a:custGeom>
            <a:avLst/>
            <a:gdLst/>
            <a:ahLst/>
            <a:cxnLst/>
            <a:rect l="l" t="t" r="r" b="b"/>
            <a:pathLst>
              <a:path w="5881693" h="8107597">
                <a:moveTo>
                  <a:pt x="0" y="0"/>
                </a:moveTo>
                <a:lnTo>
                  <a:pt x="5881693" y="0"/>
                </a:lnTo>
                <a:lnTo>
                  <a:pt x="5881693" y="8107597"/>
                </a:lnTo>
                <a:lnTo>
                  <a:pt x="0" y="8107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C30D585-A020-84A3-B0B1-D4ED843C1D73}"/>
              </a:ext>
            </a:extLst>
          </p:cNvPr>
          <p:cNvSpPr txBox="1"/>
          <p:nvPr/>
        </p:nvSpPr>
        <p:spPr>
          <a:xfrm>
            <a:off x="15697200" y="652018"/>
            <a:ext cx="2209800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Aktor</a:t>
            </a:r>
            <a:endParaRPr lang="en-US" sz="6600" dirty="0">
              <a:solidFill>
                <a:srgbClr val="CE0000"/>
              </a:solidFill>
              <a:latin typeface="Dreaming Outloud Sans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7DC1F-FE25-8F10-CFC9-872D12EC99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498" y="1943101"/>
            <a:ext cx="10901933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1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 rot="7200000" flipH="1" flipV="1">
            <a:off x="2806492" y="1480445"/>
            <a:ext cx="3454210" cy="2669162"/>
          </a:xfrm>
          <a:custGeom>
            <a:avLst/>
            <a:gdLst/>
            <a:ahLst/>
            <a:cxnLst/>
            <a:rect l="l" t="t" r="r" b="b"/>
            <a:pathLst>
              <a:path w="4571103" h="3532216">
                <a:moveTo>
                  <a:pt x="4571103" y="3532216"/>
                </a:moveTo>
                <a:lnTo>
                  <a:pt x="0" y="3532216"/>
                </a:lnTo>
                <a:lnTo>
                  <a:pt x="0" y="0"/>
                </a:lnTo>
                <a:lnTo>
                  <a:pt x="4571103" y="0"/>
                </a:lnTo>
                <a:lnTo>
                  <a:pt x="4571103" y="35322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9318904">
            <a:off x="-389653" y="2665837"/>
            <a:ext cx="5807832" cy="8005786"/>
          </a:xfrm>
          <a:custGeom>
            <a:avLst/>
            <a:gdLst/>
            <a:ahLst/>
            <a:cxnLst/>
            <a:rect l="l" t="t" r="r" b="b"/>
            <a:pathLst>
              <a:path w="5881693" h="8107597">
                <a:moveTo>
                  <a:pt x="0" y="0"/>
                </a:moveTo>
                <a:lnTo>
                  <a:pt x="5881693" y="0"/>
                </a:lnTo>
                <a:lnTo>
                  <a:pt x="5881693" y="8107597"/>
                </a:lnTo>
                <a:lnTo>
                  <a:pt x="0" y="8107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C30D585-A020-84A3-B0B1-D4ED843C1D73}"/>
              </a:ext>
            </a:extLst>
          </p:cNvPr>
          <p:cNvSpPr txBox="1"/>
          <p:nvPr/>
        </p:nvSpPr>
        <p:spPr>
          <a:xfrm>
            <a:off x="15697200" y="652018"/>
            <a:ext cx="2209800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Aktor</a:t>
            </a:r>
            <a:endParaRPr lang="en-US" sz="6600" dirty="0">
              <a:solidFill>
                <a:srgbClr val="CE0000"/>
              </a:solidFill>
              <a:latin typeface="Dreaming Outloud Sans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07997-14BE-C781-A167-953B410FF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7443" y="1718081"/>
            <a:ext cx="10639557" cy="78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5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6175" y="-190500"/>
            <a:ext cx="18480349" cy="10886606"/>
          </a:xfrm>
          <a:custGeom>
            <a:avLst/>
            <a:gdLst/>
            <a:ahLst/>
            <a:cxnLst/>
            <a:rect l="l" t="t" r="r" b="b"/>
            <a:pathLst>
              <a:path w="18480349" h="10886606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F8F746B-7621-9B16-3AE9-E8770A1E2009}"/>
              </a:ext>
            </a:extLst>
          </p:cNvPr>
          <p:cNvGrpSpPr/>
          <p:nvPr/>
        </p:nvGrpSpPr>
        <p:grpSpPr>
          <a:xfrm>
            <a:off x="5963573" y="1638300"/>
            <a:ext cx="6553202" cy="6553200"/>
            <a:chOff x="0" y="0"/>
            <a:chExt cx="812800" cy="8128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1C6D8F9-7CB0-1C54-1F21-3C9303681E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CC32"/>
            </a:solidFill>
          </p:spPr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5868931-B835-9288-4278-F53C0886C844}"/>
                </a:ext>
              </a:extLst>
            </p:cNvPr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86000" y="3924300"/>
            <a:ext cx="14155088" cy="145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GENRE</a:t>
            </a:r>
          </a:p>
        </p:txBody>
      </p:sp>
    </p:spTree>
    <p:extLst>
      <p:ext uri="{BB962C8B-B14F-4D97-AF65-F5344CB8AC3E}">
        <p14:creationId xmlns:p14="http://schemas.microsoft.com/office/powerpoint/2010/main" val="3853288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Freeform 4"/>
          <p:cNvSpPr/>
          <p:nvPr/>
        </p:nvSpPr>
        <p:spPr>
          <a:xfrm rot="1069388">
            <a:off x="-735198" y="-202122"/>
            <a:ext cx="2642308" cy="6953442"/>
          </a:xfrm>
          <a:custGeom>
            <a:avLst/>
            <a:gdLst/>
            <a:ahLst/>
            <a:cxnLst/>
            <a:rect l="l" t="t" r="r" b="b"/>
            <a:pathLst>
              <a:path w="2642308" h="6953442">
                <a:moveTo>
                  <a:pt x="0" y="0"/>
                </a:moveTo>
                <a:lnTo>
                  <a:pt x="2642308" y="0"/>
                </a:lnTo>
                <a:lnTo>
                  <a:pt x="2642308" y="6953442"/>
                </a:lnTo>
                <a:lnTo>
                  <a:pt x="0" y="6953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64394" flipH="1">
            <a:off x="16373959" y="-201837"/>
            <a:ext cx="2642308" cy="6953442"/>
          </a:xfrm>
          <a:custGeom>
            <a:avLst/>
            <a:gdLst/>
            <a:ahLst/>
            <a:cxnLst/>
            <a:rect l="l" t="t" r="r" b="b"/>
            <a:pathLst>
              <a:path w="2642308" h="6953442">
                <a:moveTo>
                  <a:pt x="2642308" y="0"/>
                </a:moveTo>
                <a:lnTo>
                  <a:pt x="0" y="0"/>
                </a:lnTo>
                <a:lnTo>
                  <a:pt x="0" y="6953442"/>
                </a:lnTo>
                <a:lnTo>
                  <a:pt x="2642308" y="6953442"/>
                </a:lnTo>
                <a:lnTo>
                  <a:pt x="26423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6F198647-FD65-B510-BAE8-2071D0DD9E26}"/>
              </a:ext>
            </a:extLst>
          </p:cNvPr>
          <p:cNvSpPr txBox="1"/>
          <p:nvPr/>
        </p:nvSpPr>
        <p:spPr>
          <a:xfrm>
            <a:off x="7848600" y="342900"/>
            <a:ext cx="2209800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Genre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EF9A08-03BE-3DFA-63B8-FC9D12A0F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293" y="1409700"/>
            <a:ext cx="12332143" cy="80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50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Freeform 4"/>
          <p:cNvSpPr/>
          <p:nvPr/>
        </p:nvSpPr>
        <p:spPr>
          <a:xfrm rot="1069388">
            <a:off x="-735198" y="-202122"/>
            <a:ext cx="2642308" cy="6953442"/>
          </a:xfrm>
          <a:custGeom>
            <a:avLst/>
            <a:gdLst/>
            <a:ahLst/>
            <a:cxnLst/>
            <a:rect l="l" t="t" r="r" b="b"/>
            <a:pathLst>
              <a:path w="2642308" h="6953442">
                <a:moveTo>
                  <a:pt x="0" y="0"/>
                </a:moveTo>
                <a:lnTo>
                  <a:pt x="2642308" y="0"/>
                </a:lnTo>
                <a:lnTo>
                  <a:pt x="2642308" y="6953442"/>
                </a:lnTo>
                <a:lnTo>
                  <a:pt x="0" y="6953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64394" flipH="1">
            <a:off x="16373959" y="-201837"/>
            <a:ext cx="2642308" cy="6953442"/>
          </a:xfrm>
          <a:custGeom>
            <a:avLst/>
            <a:gdLst/>
            <a:ahLst/>
            <a:cxnLst/>
            <a:rect l="l" t="t" r="r" b="b"/>
            <a:pathLst>
              <a:path w="2642308" h="6953442">
                <a:moveTo>
                  <a:pt x="2642308" y="0"/>
                </a:moveTo>
                <a:lnTo>
                  <a:pt x="0" y="0"/>
                </a:lnTo>
                <a:lnTo>
                  <a:pt x="0" y="6953442"/>
                </a:lnTo>
                <a:lnTo>
                  <a:pt x="2642308" y="6953442"/>
                </a:lnTo>
                <a:lnTo>
                  <a:pt x="26423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6F198647-FD65-B510-BAE8-2071D0DD9E26}"/>
              </a:ext>
            </a:extLst>
          </p:cNvPr>
          <p:cNvSpPr txBox="1"/>
          <p:nvPr/>
        </p:nvSpPr>
        <p:spPr>
          <a:xfrm>
            <a:off x="7848600" y="342900"/>
            <a:ext cx="2209800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Genre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FB14F-1BA1-23A4-DFBE-E8D1E72F8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761" y="1562100"/>
            <a:ext cx="11934477" cy="786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50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497" y="-4028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59068" y="-1175629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171532" y="-1175629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4175536" y="0"/>
                </a:moveTo>
                <a:lnTo>
                  <a:pt x="0" y="0"/>
                </a:lnTo>
                <a:lnTo>
                  <a:pt x="0" y="4114800"/>
                </a:lnTo>
                <a:lnTo>
                  <a:pt x="4175536" y="4114800"/>
                </a:lnTo>
                <a:lnTo>
                  <a:pt x="417553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5171532" y="72009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166758" y="588439"/>
            <a:ext cx="2557398" cy="1351768"/>
          </a:xfrm>
          <a:custGeom>
            <a:avLst/>
            <a:gdLst/>
            <a:ahLst/>
            <a:cxnLst/>
            <a:rect l="l" t="t" r="r" b="b"/>
            <a:pathLst>
              <a:path w="6927891" h="4408658">
                <a:moveTo>
                  <a:pt x="0" y="0"/>
                </a:moveTo>
                <a:lnTo>
                  <a:pt x="6927891" y="0"/>
                </a:lnTo>
                <a:lnTo>
                  <a:pt x="6927891" y="4408658"/>
                </a:lnTo>
                <a:lnTo>
                  <a:pt x="0" y="44086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 flipH="1">
            <a:off x="-1059068" y="72009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4175536" y="0"/>
                </a:moveTo>
                <a:lnTo>
                  <a:pt x="0" y="0"/>
                </a:lnTo>
                <a:lnTo>
                  <a:pt x="0" y="4114800"/>
                </a:lnTo>
                <a:lnTo>
                  <a:pt x="4175536" y="4114800"/>
                </a:lnTo>
                <a:lnTo>
                  <a:pt x="417553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44D9E3F-9321-0F76-1EE7-3B2474BAB1C7}"/>
              </a:ext>
            </a:extLst>
          </p:cNvPr>
          <p:cNvSpPr txBox="1"/>
          <p:nvPr/>
        </p:nvSpPr>
        <p:spPr>
          <a:xfrm>
            <a:off x="12724156" y="907150"/>
            <a:ext cx="3921857" cy="813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5400" dirty="0">
                <a:solidFill>
                  <a:srgbClr val="CE0000"/>
                </a:solidFill>
                <a:latin typeface="Dreaming Outloud Sans"/>
              </a:rPr>
              <a:t>Login Admin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BC9344-5DFE-BC42-3B79-30CE0B7F52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0821" y="2499910"/>
            <a:ext cx="8119211" cy="5287179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4CD4312D-89F7-F29E-26BC-8A92EBFE21FB}"/>
              </a:ext>
            </a:extLst>
          </p:cNvPr>
          <p:cNvSpPr txBox="1"/>
          <p:nvPr/>
        </p:nvSpPr>
        <p:spPr>
          <a:xfrm>
            <a:off x="609600" y="2550657"/>
            <a:ext cx="7837315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dirty="0">
                <a:solidFill>
                  <a:srgbClr val="CE0000"/>
                </a:solidFill>
                <a:latin typeface="Dreaming Outloud Sans"/>
              </a:rPr>
              <a:t>P1 </a:t>
            </a:r>
            <a:r>
              <a:rPr lang="en-US" sz="4500" dirty="0" err="1">
                <a:solidFill>
                  <a:srgbClr val="000000"/>
                </a:solidFill>
                <a:latin typeface="Dreaming Outloud Sans"/>
              </a:rPr>
              <a:t>merupakan</a:t>
            </a:r>
            <a:r>
              <a:rPr lang="en-US" sz="4500" dirty="0">
                <a:solidFill>
                  <a:srgbClr val="000000"/>
                </a:solidFill>
                <a:latin typeface="Dreaming Outloud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Dreaming Outloud Sans"/>
              </a:rPr>
              <a:t>SuperUser</a:t>
            </a:r>
            <a:r>
              <a:rPr lang="en-US" sz="4500" dirty="0">
                <a:solidFill>
                  <a:srgbClr val="000000"/>
                </a:solidFill>
                <a:latin typeface="Dreaming Outloud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Dreaming Outloud Sans"/>
              </a:rPr>
              <a:t>dari</a:t>
            </a:r>
            <a:r>
              <a:rPr lang="en-US" sz="4500" dirty="0">
                <a:solidFill>
                  <a:srgbClr val="000000"/>
                </a:solidFill>
                <a:latin typeface="Dreaming Outloud Sans"/>
              </a:rPr>
              <a:t> project </a:t>
            </a:r>
            <a:r>
              <a:rPr lang="en-US" sz="4500" dirty="0" err="1">
                <a:solidFill>
                  <a:srgbClr val="CE0000"/>
                </a:solidFill>
                <a:latin typeface="Dreaming Outloud Sans"/>
              </a:rPr>
              <a:t>Celikoor</a:t>
            </a:r>
            <a:r>
              <a:rPr lang="en-US" sz="4500" dirty="0">
                <a:solidFill>
                  <a:srgbClr val="000000"/>
                </a:solidFill>
                <a:latin typeface="Dreaming Outloud Sans"/>
              </a:rPr>
              <a:t>.</a:t>
            </a:r>
          </a:p>
          <a:p>
            <a:pPr algn="ctr">
              <a:lnSpc>
                <a:spcPts val="5400"/>
              </a:lnSpc>
            </a:pPr>
            <a:endParaRPr lang="en-US" sz="4500" dirty="0">
              <a:solidFill>
                <a:srgbClr val="000000"/>
              </a:solidFill>
              <a:latin typeface="Dreaming Outloud Sans"/>
            </a:endParaRPr>
          </a:p>
          <a:p>
            <a:pPr algn="ctr">
              <a:lnSpc>
                <a:spcPts val="5400"/>
              </a:lnSpc>
            </a:pPr>
            <a:r>
              <a:rPr lang="en-US" sz="4500" dirty="0">
                <a:solidFill>
                  <a:srgbClr val="000000"/>
                </a:solidFill>
                <a:latin typeface="Dreaming Outloud Sans"/>
              </a:rPr>
              <a:t>P1 </a:t>
            </a:r>
            <a:r>
              <a:rPr lang="en-US" sz="4500" dirty="0" err="1">
                <a:solidFill>
                  <a:srgbClr val="000000"/>
                </a:solidFill>
                <a:latin typeface="Dreaming Outloud Sans"/>
              </a:rPr>
              <a:t>sebagai</a:t>
            </a:r>
            <a:r>
              <a:rPr lang="en-US" sz="4500" dirty="0">
                <a:solidFill>
                  <a:srgbClr val="000000"/>
                </a:solidFill>
                <a:latin typeface="Dreaming Outloud Sans"/>
              </a:rPr>
              <a:t> Admin </a:t>
            </a:r>
            <a:r>
              <a:rPr lang="en-US" sz="4500" dirty="0" err="1">
                <a:solidFill>
                  <a:srgbClr val="000000"/>
                </a:solidFill>
                <a:latin typeface="Dreaming Outloud Sans"/>
              </a:rPr>
              <a:t>dapat</a:t>
            </a:r>
            <a:r>
              <a:rPr lang="en-US" sz="4500" dirty="0">
                <a:solidFill>
                  <a:srgbClr val="000000"/>
                </a:solidFill>
                <a:latin typeface="Dreaming Outloud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Dreaming Outloud Sans"/>
              </a:rPr>
              <a:t>melihat</a:t>
            </a:r>
            <a:r>
              <a:rPr lang="en-US" sz="4500" dirty="0">
                <a:solidFill>
                  <a:srgbClr val="000000"/>
                </a:solidFill>
                <a:latin typeface="Dreaming Outloud Sans"/>
              </a:rPr>
              <a:t>, </a:t>
            </a:r>
            <a:r>
              <a:rPr lang="en-US" sz="4500" dirty="0" err="1">
                <a:solidFill>
                  <a:srgbClr val="000000"/>
                </a:solidFill>
                <a:latin typeface="Dreaming Outloud Sans"/>
              </a:rPr>
              <a:t>menambah</a:t>
            </a:r>
            <a:r>
              <a:rPr lang="en-US" sz="4500" dirty="0">
                <a:solidFill>
                  <a:srgbClr val="000000"/>
                </a:solidFill>
                <a:latin typeface="Dreaming Outloud Sans"/>
              </a:rPr>
              <a:t>, </a:t>
            </a:r>
            <a:r>
              <a:rPr lang="en-US" sz="4500" dirty="0" err="1">
                <a:solidFill>
                  <a:srgbClr val="000000"/>
                </a:solidFill>
                <a:latin typeface="Dreaming Outloud Sans"/>
              </a:rPr>
              <a:t>mengubah</a:t>
            </a:r>
            <a:r>
              <a:rPr lang="en-US" sz="4500" dirty="0">
                <a:solidFill>
                  <a:srgbClr val="000000"/>
                </a:solidFill>
                <a:latin typeface="Dreaming Outloud Sans"/>
              </a:rPr>
              <a:t>, dan </a:t>
            </a:r>
            <a:r>
              <a:rPr lang="en-US" sz="4500" dirty="0" err="1">
                <a:solidFill>
                  <a:srgbClr val="000000"/>
                </a:solidFill>
                <a:latin typeface="Dreaming Outloud Sans"/>
              </a:rPr>
              <a:t>menghapus</a:t>
            </a:r>
            <a:r>
              <a:rPr lang="en-US" sz="4500" dirty="0">
                <a:solidFill>
                  <a:srgbClr val="000000"/>
                </a:solidFill>
                <a:latin typeface="Dreaming Outloud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Dreaming Outloud Sans"/>
              </a:rPr>
              <a:t>semua</a:t>
            </a:r>
            <a:r>
              <a:rPr lang="en-US" sz="4500" dirty="0">
                <a:solidFill>
                  <a:srgbClr val="000000"/>
                </a:solidFill>
                <a:latin typeface="Dreaming Outloud Sans"/>
              </a:rPr>
              <a:t> data yang </a:t>
            </a:r>
            <a:r>
              <a:rPr lang="en-US" sz="4500" dirty="0" err="1">
                <a:solidFill>
                  <a:srgbClr val="000000"/>
                </a:solidFill>
                <a:latin typeface="Dreaming Outloud Sans"/>
              </a:rPr>
              <a:t>ada</a:t>
            </a:r>
            <a:r>
              <a:rPr lang="en-US" sz="4500" dirty="0">
                <a:solidFill>
                  <a:srgbClr val="000000"/>
                </a:solidFill>
                <a:latin typeface="Dreaming Outloud Sans"/>
              </a:rPr>
              <a:t> di database</a:t>
            </a:r>
          </a:p>
          <a:p>
            <a:pPr algn="ctr">
              <a:lnSpc>
                <a:spcPts val="5400"/>
              </a:lnSpc>
            </a:pPr>
            <a:endParaRPr lang="en-US" sz="4500" dirty="0">
              <a:solidFill>
                <a:srgbClr val="000000"/>
              </a:solidFill>
              <a:latin typeface="Dreaming Outloud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Freeform 4"/>
          <p:cNvSpPr/>
          <p:nvPr/>
        </p:nvSpPr>
        <p:spPr>
          <a:xfrm rot="1069388">
            <a:off x="-735198" y="-202122"/>
            <a:ext cx="2642308" cy="6953442"/>
          </a:xfrm>
          <a:custGeom>
            <a:avLst/>
            <a:gdLst/>
            <a:ahLst/>
            <a:cxnLst/>
            <a:rect l="l" t="t" r="r" b="b"/>
            <a:pathLst>
              <a:path w="2642308" h="6953442">
                <a:moveTo>
                  <a:pt x="0" y="0"/>
                </a:moveTo>
                <a:lnTo>
                  <a:pt x="2642308" y="0"/>
                </a:lnTo>
                <a:lnTo>
                  <a:pt x="2642308" y="6953442"/>
                </a:lnTo>
                <a:lnTo>
                  <a:pt x="0" y="6953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64394" flipH="1">
            <a:off x="16373959" y="-201837"/>
            <a:ext cx="2642308" cy="6953442"/>
          </a:xfrm>
          <a:custGeom>
            <a:avLst/>
            <a:gdLst/>
            <a:ahLst/>
            <a:cxnLst/>
            <a:rect l="l" t="t" r="r" b="b"/>
            <a:pathLst>
              <a:path w="2642308" h="6953442">
                <a:moveTo>
                  <a:pt x="2642308" y="0"/>
                </a:moveTo>
                <a:lnTo>
                  <a:pt x="0" y="0"/>
                </a:lnTo>
                <a:lnTo>
                  <a:pt x="0" y="6953442"/>
                </a:lnTo>
                <a:lnTo>
                  <a:pt x="2642308" y="6953442"/>
                </a:lnTo>
                <a:lnTo>
                  <a:pt x="26423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6F198647-FD65-B510-BAE8-2071D0DD9E26}"/>
              </a:ext>
            </a:extLst>
          </p:cNvPr>
          <p:cNvSpPr txBox="1"/>
          <p:nvPr/>
        </p:nvSpPr>
        <p:spPr>
          <a:xfrm>
            <a:off x="7848600" y="342900"/>
            <a:ext cx="2209800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Genre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FEAC8-47F1-6EC8-D8C9-B7AA83BDC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128" y="1344164"/>
            <a:ext cx="11798743" cy="86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78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6175" y="-190500"/>
            <a:ext cx="18480349" cy="10886606"/>
          </a:xfrm>
          <a:custGeom>
            <a:avLst/>
            <a:gdLst/>
            <a:ahLst/>
            <a:cxnLst/>
            <a:rect l="l" t="t" r="r" b="b"/>
            <a:pathLst>
              <a:path w="18480349" h="10886606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F8F746B-7621-9B16-3AE9-E8770A1E2009}"/>
              </a:ext>
            </a:extLst>
          </p:cNvPr>
          <p:cNvGrpSpPr/>
          <p:nvPr/>
        </p:nvGrpSpPr>
        <p:grpSpPr>
          <a:xfrm>
            <a:off x="5963573" y="1638300"/>
            <a:ext cx="6553202" cy="6553200"/>
            <a:chOff x="0" y="0"/>
            <a:chExt cx="812800" cy="8128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1C6D8F9-7CB0-1C54-1F21-3C9303681E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CC32"/>
            </a:solidFill>
          </p:spPr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5868931-B835-9288-4278-F53C0886C844}"/>
                </a:ext>
              </a:extLst>
            </p:cNvPr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62630" y="3836659"/>
            <a:ext cx="14155088" cy="145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KELOMPOK</a:t>
            </a:r>
          </a:p>
        </p:txBody>
      </p:sp>
    </p:spTree>
    <p:extLst>
      <p:ext uri="{BB962C8B-B14F-4D97-AF65-F5344CB8AC3E}">
        <p14:creationId xmlns:p14="http://schemas.microsoft.com/office/powerpoint/2010/main" val="321215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59068" y="-1175629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171532" y="-1175629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4175536" y="0"/>
                </a:moveTo>
                <a:lnTo>
                  <a:pt x="0" y="0"/>
                </a:lnTo>
                <a:lnTo>
                  <a:pt x="0" y="4114800"/>
                </a:lnTo>
                <a:lnTo>
                  <a:pt x="4175536" y="4114800"/>
                </a:lnTo>
                <a:lnTo>
                  <a:pt x="417553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5171532" y="72009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 flipH="1">
            <a:off x="-1059068" y="72009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4175536" y="0"/>
                </a:moveTo>
                <a:lnTo>
                  <a:pt x="0" y="0"/>
                </a:lnTo>
                <a:lnTo>
                  <a:pt x="0" y="4114800"/>
                </a:lnTo>
                <a:lnTo>
                  <a:pt x="4175536" y="4114800"/>
                </a:lnTo>
                <a:lnTo>
                  <a:pt x="417553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E79FED-EA7D-4A0D-CBB1-4131CA5AFA0D}"/>
              </a:ext>
            </a:extLst>
          </p:cNvPr>
          <p:cNvSpPr txBox="1"/>
          <p:nvPr/>
        </p:nvSpPr>
        <p:spPr>
          <a:xfrm>
            <a:off x="7178039" y="342900"/>
            <a:ext cx="3962400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Kelompok</a:t>
            </a:r>
            <a:endParaRPr lang="en-US" sz="6600" dirty="0">
              <a:solidFill>
                <a:srgbClr val="CE0000"/>
              </a:solidFill>
              <a:latin typeface="Dreaming Outloud Sans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44FED1-DDAC-0F61-09DF-AC76AB824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131" y="1409700"/>
            <a:ext cx="12344400" cy="81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41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59068" y="-1175629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171532" y="-1175629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4175536" y="0"/>
                </a:moveTo>
                <a:lnTo>
                  <a:pt x="0" y="0"/>
                </a:lnTo>
                <a:lnTo>
                  <a:pt x="0" y="4114800"/>
                </a:lnTo>
                <a:lnTo>
                  <a:pt x="4175536" y="4114800"/>
                </a:lnTo>
                <a:lnTo>
                  <a:pt x="417553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5171532" y="72009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 flipH="1">
            <a:off x="-1059068" y="72009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4175536" y="0"/>
                </a:moveTo>
                <a:lnTo>
                  <a:pt x="0" y="0"/>
                </a:lnTo>
                <a:lnTo>
                  <a:pt x="0" y="4114800"/>
                </a:lnTo>
                <a:lnTo>
                  <a:pt x="4175536" y="4114800"/>
                </a:lnTo>
                <a:lnTo>
                  <a:pt x="417553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E79FED-EA7D-4A0D-CBB1-4131CA5AFA0D}"/>
              </a:ext>
            </a:extLst>
          </p:cNvPr>
          <p:cNvSpPr txBox="1"/>
          <p:nvPr/>
        </p:nvSpPr>
        <p:spPr>
          <a:xfrm>
            <a:off x="7178039" y="342900"/>
            <a:ext cx="3962400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Kelompok</a:t>
            </a:r>
            <a:endParaRPr lang="en-US" sz="6600" dirty="0">
              <a:solidFill>
                <a:srgbClr val="CE0000"/>
              </a:solidFill>
              <a:latin typeface="Dreaming Outloud Sans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D1DC1D-6EB4-A438-A021-4585D0447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467" y="1485900"/>
            <a:ext cx="12201810" cy="796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99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59068" y="-1175629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171532" y="-1175629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4175536" y="0"/>
                </a:moveTo>
                <a:lnTo>
                  <a:pt x="0" y="0"/>
                </a:lnTo>
                <a:lnTo>
                  <a:pt x="0" y="4114800"/>
                </a:lnTo>
                <a:lnTo>
                  <a:pt x="4175536" y="4114800"/>
                </a:lnTo>
                <a:lnTo>
                  <a:pt x="417553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5171532" y="72009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 flipH="1">
            <a:off x="-1059068" y="72009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4175536" y="0"/>
                </a:moveTo>
                <a:lnTo>
                  <a:pt x="0" y="0"/>
                </a:lnTo>
                <a:lnTo>
                  <a:pt x="0" y="4114800"/>
                </a:lnTo>
                <a:lnTo>
                  <a:pt x="4175536" y="4114800"/>
                </a:lnTo>
                <a:lnTo>
                  <a:pt x="417553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E79FED-EA7D-4A0D-CBB1-4131CA5AFA0D}"/>
              </a:ext>
            </a:extLst>
          </p:cNvPr>
          <p:cNvSpPr txBox="1"/>
          <p:nvPr/>
        </p:nvSpPr>
        <p:spPr>
          <a:xfrm>
            <a:off x="7178039" y="342900"/>
            <a:ext cx="3962400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Kelompok</a:t>
            </a:r>
            <a:endParaRPr lang="en-US" sz="6600" dirty="0">
              <a:solidFill>
                <a:srgbClr val="CE0000"/>
              </a:solidFill>
              <a:latin typeface="Dreaming Outloud Sans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39A55F-972E-A1B7-0D58-D345EE6B9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1329952"/>
            <a:ext cx="11887200" cy="861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74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6175" y="-190500"/>
            <a:ext cx="18480349" cy="10886606"/>
          </a:xfrm>
          <a:custGeom>
            <a:avLst/>
            <a:gdLst/>
            <a:ahLst/>
            <a:cxnLst/>
            <a:rect l="l" t="t" r="r" b="b"/>
            <a:pathLst>
              <a:path w="18480349" h="10886606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F8F746B-7621-9B16-3AE9-E8770A1E2009}"/>
              </a:ext>
            </a:extLst>
          </p:cNvPr>
          <p:cNvGrpSpPr/>
          <p:nvPr/>
        </p:nvGrpSpPr>
        <p:grpSpPr>
          <a:xfrm>
            <a:off x="5963573" y="1638300"/>
            <a:ext cx="6553202" cy="6553200"/>
            <a:chOff x="0" y="0"/>
            <a:chExt cx="812800" cy="8128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1C6D8F9-7CB0-1C54-1F21-3C9303681E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CC32"/>
            </a:solidFill>
          </p:spPr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5868931-B835-9288-4278-F53C0886C844}"/>
                </a:ext>
              </a:extLst>
            </p:cNvPr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62630" y="3836659"/>
            <a:ext cx="14155088" cy="145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FILM</a:t>
            </a:r>
          </a:p>
        </p:txBody>
      </p:sp>
    </p:spTree>
    <p:extLst>
      <p:ext uri="{BB962C8B-B14F-4D97-AF65-F5344CB8AC3E}">
        <p14:creationId xmlns:p14="http://schemas.microsoft.com/office/powerpoint/2010/main" val="1155644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6" name="Freeform 6"/>
          <p:cNvSpPr/>
          <p:nvPr/>
        </p:nvSpPr>
        <p:spPr>
          <a:xfrm rot="-2699999">
            <a:off x="-4345248" y="729338"/>
            <a:ext cx="9053200" cy="8921517"/>
          </a:xfrm>
          <a:custGeom>
            <a:avLst/>
            <a:gdLst/>
            <a:ahLst/>
            <a:cxnLst/>
            <a:rect l="l" t="t" r="r" b="b"/>
            <a:pathLst>
              <a:path w="9053200" h="8921517">
                <a:moveTo>
                  <a:pt x="0" y="0"/>
                </a:moveTo>
                <a:lnTo>
                  <a:pt x="9053200" y="0"/>
                </a:lnTo>
                <a:lnTo>
                  <a:pt x="9053200" y="8921517"/>
                </a:lnTo>
                <a:lnTo>
                  <a:pt x="0" y="8921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699999">
            <a:off x="13596805" y="682741"/>
            <a:ext cx="9053200" cy="8921517"/>
          </a:xfrm>
          <a:custGeom>
            <a:avLst/>
            <a:gdLst/>
            <a:ahLst/>
            <a:cxnLst/>
            <a:rect l="l" t="t" r="r" b="b"/>
            <a:pathLst>
              <a:path w="9053200" h="8921517">
                <a:moveTo>
                  <a:pt x="0" y="0"/>
                </a:moveTo>
                <a:lnTo>
                  <a:pt x="9053200" y="0"/>
                </a:lnTo>
                <a:lnTo>
                  <a:pt x="9053200" y="8921518"/>
                </a:lnTo>
                <a:lnTo>
                  <a:pt x="0" y="8921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F95FE5E6-2085-2AAE-3649-8D9E17DC7411}"/>
              </a:ext>
            </a:extLst>
          </p:cNvPr>
          <p:cNvSpPr txBox="1"/>
          <p:nvPr/>
        </p:nvSpPr>
        <p:spPr>
          <a:xfrm>
            <a:off x="14892178" y="773259"/>
            <a:ext cx="1950897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Film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7C852688-31DE-476D-2383-20AF99EE944A}"/>
              </a:ext>
            </a:extLst>
          </p:cNvPr>
          <p:cNvSpPr/>
          <p:nvPr/>
        </p:nvSpPr>
        <p:spPr>
          <a:xfrm>
            <a:off x="12496800" y="1807273"/>
            <a:ext cx="4190672" cy="6880206"/>
          </a:xfrm>
          <a:custGeom>
            <a:avLst/>
            <a:gdLst/>
            <a:ahLst/>
            <a:cxnLst/>
            <a:rect l="l" t="t" r="r" b="b"/>
            <a:pathLst>
              <a:path w="6010095" h="9867321">
                <a:moveTo>
                  <a:pt x="0" y="0"/>
                </a:moveTo>
                <a:lnTo>
                  <a:pt x="6010095" y="0"/>
                </a:lnTo>
                <a:lnTo>
                  <a:pt x="6010095" y="9867321"/>
                </a:lnTo>
                <a:lnTo>
                  <a:pt x="0" y="9867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41E991B-13F0-2E13-D62A-72C81F5758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917" y="342900"/>
            <a:ext cx="8114558" cy="92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07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6" name="Freeform 6"/>
          <p:cNvSpPr/>
          <p:nvPr/>
        </p:nvSpPr>
        <p:spPr>
          <a:xfrm rot="-2699999">
            <a:off x="-4345248" y="729338"/>
            <a:ext cx="9053200" cy="8921517"/>
          </a:xfrm>
          <a:custGeom>
            <a:avLst/>
            <a:gdLst/>
            <a:ahLst/>
            <a:cxnLst/>
            <a:rect l="l" t="t" r="r" b="b"/>
            <a:pathLst>
              <a:path w="9053200" h="8921517">
                <a:moveTo>
                  <a:pt x="0" y="0"/>
                </a:moveTo>
                <a:lnTo>
                  <a:pt x="9053200" y="0"/>
                </a:lnTo>
                <a:lnTo>
                  <a:pt x="9053200" y="8921517"/>
                </a:lnTo>
                <a:lnTo>
                  <a:pt x="0" y="8921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699999">
            <a:off x="13596805" y="682741"/>
            <a:ext cx="9053200" cy="8921517"/>
          </a:xfrm>
          <a:custGeom>
            <a:avLst/>
            <a:gdLst/>
            <a:ahLst/>
            <a:cxnLst/>
            <a:rect l="l" t="t" r="r" b="b"/>
            <a:pathLst>
              <a:path w="9053200" h="8921517">
                <a:moveTo>
                  <a:pt x="0" y="0"/>
                </a:moveTo>
                <a:lnTo>
                  <a:pt x="9053200" y="0"/>
                </a:lnTo>
                <a:lnTo>
                  <a:pt x="9053200" y="8921518"/>
                </a:lnTo>
                <a:lnTo>
                  <a:pt x="0" y="8921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F95FE5E6-2085-2AAE-3649-8D9E17DC7411}"/>
              </a:ext>
            </a:extLst>
          </p:cNvPr>
          <p:cNvSpPr txBox="1"/>
          <p:nvPr/>
        </p:nvSpPr>
        <p:spPr>
          <a:xfrm>
            <a:off x="14892178" y="773259"/>
            <a:ext cx="1950897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Film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7C852688-31DE-476D-2383-20AF99EE944A}"/>
              </a:ext>
            </a:extLst>
          </p:cNvPr>
          <p:cNvSpPr/>
          <p:nvPr/>
        </p:nvSpPr>
        <p:spPr>
          <a:xfrm>
            <a:off x="12496800" y="1807273"/>
            <a:ext cx="4190672" cy="6880206"/>
          </a:xfrm>
          <a:custGeom>
            <a:avLst/>
            <a:gdLst/>
            <a:ahLst/>
            <a:cxnLst/>
            <a:rect l="l" t="t" r="r" b="b"/>
            <a:pathLst>
              <a:path w="6010095" h="9867321">
                <a:moveTo>
                  <a:pt x="0" y="0"/>
                </a:moveTo>
                <a:lnTo>
                  <a:pt x="6010095" y="0"/>
                </a:lnTo>
                <a:lnTo>
                  <a:pt x="6010095" y="9867321"/>
                </a:lnTo>
                <a:lnTo>
                  <a:pt x="0" y="9867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E3D8B-8472-A01F-6C71-263F1F2F4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5340" y="280429"/>
            <a:ext cx="8563771" cy="972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95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6" name="Freeform 6"/>
          <p:cNvSpPr/>
          <p:nvPr/>
        </p:nvSpPr>
        <p:spPr>
          <a:xfrm rot="-2699999">
            <a:off x="-4345248" y="729338"/>
            <a:ext cx="9053200" cy="8921517"/>
          </a:xfrm>
          <a:custGeom>
            <a:avLst/>
            <a:gdLst/>
            <a:ahLst/>
            <a:cxnLst/>
            <a:rect l="l" t="t" r="r" b="b"/>
            <a:pathLst>
              <a:path w="9053200" h="8921517">
                <a:moveTo>
                  <a:pt x="0" y="0"/>
                </a:moveTo>
                <a:lnTo>
                  <a:pt x="9053200" y="0"/>
                </a:lnTo>
                <a:lnTo>
                  <a:pt x="9053200" y="8921517"/>
                </a:lnTo>
                <a:lnTo>
                  <a:pt x="0" y="8921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699999">
            <a:off x="13596805" y="682741"/>
            <a:ext cx="9053200" cy="8921517"/>
          </a:xfrm>
          <a:custGeom>
            <a:avLst/>
            <a:gdLst/>
            <a:ahLst/>
            <a:cxnLst/>
            <a:rect l="l" t="t" r="r" b="b"/>
            <a:pathLst>
              <a:path w="9053200" h="8921517">
                <a:moveTo>
                  <a:pt x="0" y="0"/>
                </a:moveTo>
                <a:lnTo>
                  <a:pt x="9053200" y="0"/>
                </a:lnTo>
                <a:lnTo>
                  <a:pt x="9053200" y="8921518"/>
                </a:lnTo>
                <a:lnTo>
                  <a:pt x="0" y="8921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F95FE5E6-2085-2AAE-3649-8D9E17DC7411}"/>
              </a:ext>
            </a:extLst>
          </p:cNvPr>
          <p:cNvSpPr txBox="1"/>
          <p:nvPr/>
        </p:nvSpPr>
        <p:spPr>
          <a:xfrm>
            <a:off x="8382000" y="1090676"/>
            <a:ext cx="1950897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Film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6DA6B-EA80-5A9F-B271-379A9889F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802" y="2441532"/>
            <a:ext cx="15348395" cy="540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69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6175" y="-190500"/>
            <a:ext cx="18480349" cy="10886606"/>
          </a:xfrm>
          <a:custGeom>
            <a:avLst/>
            <a:gdLst/>
            <a:ahLst/>
            <a:cxnLst/>
            <a:rect l="l" t="t" r="r" b="b"/>
            <a:pathLst>
              <a:path w="18480349" h="10886606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F8F746B-7621-9B16-3AE9-E8770A1E2009}"/>
              </a:ext>
            </a:extLst>
          </p:cNvPr>
          <p:cNvGrpSpPr/>
          <p:nvPr/>
        </p:nvGrpSpPr>
        <p:grpSpPr>
          <a:xfrm>
            <a:off x="5963573" y="1638300"/>
            <a:ext cx="6553202" cy="6553200"/>
            <a:chOff x="0" y="0"/>
            <a:chExt cx="812800" cy="8128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1C6D8F9-7CB0-1C54-1F21-3C9303681E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CC32"/>
            </a:solidFill>
          </p:spPr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5868931-B835-9288-4278-F53C0886C844}"/>
                </a:ext>
              </a:extLst>
            </p:cNvPr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62630" y="3806904"/>
            <a:ext cx="14155088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JADWAL</a:t>
            </a:r>
          </a:p>
          <a:p>
            <a:pPr algn="ctr"/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FILM</a:t>
            </a:r>
          </a:p>
        </p:txBody>
      </p:sp>
    </p:spTree>
    <p:extLst>
      <p:ext uri="{BB962C8B-B14F-4D97-AF65-F5344CB8AC3E}">
        <p14:creationId xmlns:p14="http://schemas.microsoft.com/office/powerpoint/2010/main" val="3193684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6175" y="-190500"/>
            <a:ext cx="18480349" cy="10886606"/>
          </a:xfrm>
          <a:custGeom>
            <a:avLst/>
            <a:gdLst/>
            <a:ahLst/>
            <a:cxnLst/>
            <a:rect l="l" t="t" r="r" b="b"/>
            <a:pathLst>
              <a:path w="18480349" h="10886606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F8F746B-7621-9B16-3AE9-E8770A1E2009}"/>
              </a:ext>
            </a:extLst>
          </p:cNvPr>
          <p:cNvGrpSpPr/>
          <p:nvPr/>
        </p:nvGrpSpPr>
        <p:grpSpPr>
          <a:xfrm>
            <a:off x="5963573" y="1638300"/>
            <a:ext cx="6553202" cy="6553200"/>
            <a:chOff x="0" y="0"/>
            <a:chExt cx="812800" cy="8128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1C6D8F9-7CB0-1C54-1F21-3C9303681E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CC32"/>
            </a:solidFill>
          </p:spPr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5868931-B835-9288-4278-F53C0886C844}"/>
                </a:ext>
              </a:extLst>
            </p:cNvPr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62630" y="3834201"/>
            <a:ext cx="14155088" cy="145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PEGAWAI</a:t>
            </a:r>
          </a:p>
        </p:txBody>
      </p:sp>
    </p:spTree>
    <p:extLst>
      <p:ext uri="{BB962C8B-B14F-4D97-AF65-F5344CB8AC3E}">
        <p14:creationId xmlns:p14="http://schemas.microsoft.com/office/powerpoint/2010/main" val="1770740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1180084" y="1385296"/>
            <a:ext cx="10714738" cy="7928906"/>
          </a:xfrm>
          <a:custGeom>
            <a:avLst/>
            <a:gdLst/>
            <a:ahLst/>
            <a:cxnLst/>
            <a:rect l="l" t="t" r="r" b="b"/>
            <a:pathLst>
              <a:path w="10714738" h="7928906">
                <a:moveTo>
                  <a:pt x="0" y="0"/>
                </a:moveTo>
                <a:lnTo>
                  <a:pt x="10714737" y="0"/>
                </a:lnTo>
                <a:lnTo>
                  <a:pt x="10714737" y="7928906"/>
                </a:lnTo>
                <a:lnTo>
                  <a:pt x="0" y="7928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BA836-C06A-A5C3-512A-A0E77116B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409700"/>
            <a:ext cx="10910923" cy="8593737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2177BE0E-5F54-73BF-C597-3B6756C7ABCF}"/>
              </a:ext>
            </a:extLst>
          </p:cNvPr>
          <p:cNvSpPr txBox="1"/>
          <p:nvPr/>
        </p:nvSpPr>
        <p:spPr>
          <a:xfrm>
            <a:off x="4267200" y="283563"/>
            <a:ext cx="5040882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Jadwal</a:t>
            </a: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 Film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</p:spTree>
    <p:extLst>
      <p:ext uri="{BB962C8B-B14F-4D97-AF65-F5344CB8AC3E}">
        <p14:creationId xmlns:p14="http://schemas.microsoft.com/office/powerpoint/2010/main" val="4191837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1180084" y="1385296"/>
            <a:ext cx="10714738" cy="7928906"/>
          </a:xfrm>
          <a:custGeom>
            <a:avLst/>
            <a:gdLst/>
            <a:ahLst/>
            <a:cxnLst/>
            <a:rect l="l" t="t" r="r" b="b"/>
            <a:pathLst>
              <a:path w="10714738" h="7928906">
                <a:moveTo>
                  <a:pt x="0" y="0"/>
                </a:moveTo>
                <a:lnTo>
                  <a:pt x="10714737" y="0"/>
                </a:lnTo>
                <a:lnTo>
                  <a:pt x="10714737" y="7928906"/>
                </a:lnTo>
                <a:lnTo>
                  <a:pt x="0" y="7928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177BE0E-5F54-73BF-C597-3B6756C7ABCF}"/>
              </a:ext>
            </a:extLst>
          </p:cNvPr>
          <p:cNvSpPr txBox="1"/>
          <p:nvPr/>
        </p:nvSpPr>
        <p:spPr>
          <a:xfrm>
            <a:off x="4267200" y="283563"/>
            <a:ext cx="5040882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Jadwal</a:t>
            </a: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 Film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2AE13-6BCA-32BB-2754-0C0AF12EE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1155545"/>
            <a:ext cx="10896600" cy="86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64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1180084" y="1385296"/>
            <a:ext cx="10714738" cy="7928906"/>
          </a:xfrm>
          <a:custGeom>
            <a:avLst/>
            <a:gdLst/>
            <a:ahLst/>
            <a:cxnLst/>
            <a:rect l="l" t="t" r="r" b="b"/>
            <a:pathLst>
              <a:path w="10714738" h="7928906">
                <a:moveTo>
                  <a:pt x="0" y="0"/>
                </a:moveTo>
                <a:lnTo>
                  <a:pt x="10714737" y="0"/>
                </a:lnTo>
                <a:lnTo>
                  <a:pt x="10714737" y="7928906"/>
                </a:lnTo>
                <a:lnTo>
                  <a:pt x="0" y="7928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177BE0E-5F54-73BF-C597-3B6756C7ABCF}"/>
              </a:ext>
            </a:extLst>
          </p:cNvPr>
          <p:cNvSpPr txBox="1"/>
          <p:nvPr/>
        </p:nvSpPr>
        <p:spPr>
          <a:xfrm>
            <a:off x="4267200" y="283563"/>
            <a:ext cx="5040882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Jadwal</a:t>
            </a: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 Film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A10CF-AD05-9CBB-722E-884860FF3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042" y="1280318"/>
            <a:ext cx="10976358" cy="80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27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6175" y="-190500"/>
            <a:ext cx="18480349" cy="10886606"/>
          </a:xfrm>
          <a:custGeom>
            <a:avLst/>
            <a:gdLst/>
            <a:ahLst/>
            <a:cxnLst/>
            <a:rect l="l" t="t" r="r" b="b"/>
            <a:pathLst>
              <a:path w="18480349" h="10886606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F8F746B-7621-9B16-3AE9-E8770A1E2009}"/>
              </a:ext>
            </a:extLst>
          </p:cNvPr>
          <p:cNvGrpSpPr/>
          <p:nvPr/>
        </p:nvGrpSpPr>
        <p:grpSpPr>
          <a:xfrm>
            <a:off x="5963573" y="1638300"/>
            <a:ext cx="6553202" cy="6553200"/>
            <a:chOff x="0" y="0"/>
            <a:chExt cx="812800" cy="8128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1C6D8F9-7CB0-1C54-1F21-3C9303681E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CC32"/>
            </a:solidFill>
          </p:spPr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5868931-B835-9288-4278-F53C0886C844}"/>
                </a:ext>
              </a:extLst>
            </p:cNvPr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62630" y="3806904"/>
            <a:ext cx="14155088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REGISTER</a:t>
            </a:r>
          </a:p>
          <a:p>
            <a:pPr algn="ctr"/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KONSUMEN</a:t>
            </a:r>
          </a:p>
        </p:txBody>
      </p:sp>
    </p:spTree>
    <p:extLst>
      <p:ext uri="{BB962C8B-B14F-4D97-AF65-F5344CB8AC3E}">
        <p14:creationId xmlns:p14="http://schemas.microsoft.com/office/powerpoint/2010/main" val="3863043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1180084" y="1385296"/>
            <a:ext cx="10714738" cy="7928906"/>
          </a:xfrm>
          <a:custGeom>
            <a:avLst/>
            <a:gdLst/>
            <a:ahLst/>
            <a:cxnLst/>
            <a:rect l="l" t="t" r="r" b="b"/>
            <a:pathLst>
              <a:path w="10714738" h="7928906">
                <a:moveTo>
                  <a:pt x="0" y="0"/>
                </a:moveTo>
                <a:lnTo>
                  <a:pt x="10714737" y="0"/>
                </a:lnTo>
                <a:lnTo>
                  <a:pt x="10714737" y="7928906"/>
                </a:lnTo>
                <a:lnTo>
                  <a:pt x="0" y="7928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D5A4A9-4A19-D722-E726-889A83663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164" y="1638300"/>
            <a:ext cx="11340090" cy="8233629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EA4BA14D-329A-E136-ED75-138C6B5E6EA2}"/>
              </a:ext>
            </a:extLst>
          </p:cNvPr>
          <p:cNvSpPr txBox="1"/>
          <p:nvPr/>
        </p:nvSpPr>
        <p:spPr>
          <a:xfrm>
            <a:off x="723404" y="571500"/>
            <a:ext cx="7048996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Register </a:t>
            </a: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Konsumen</a:t>
            </a:r>
            <a:endParaRPr lang="en-US" sz="6600" dirty="0">
              <a:solidFill>
                <a:srgbClr val="CE0000"/>
              </a:solidFill>
              <a:latin typeface="Dreaming Outloud Sans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</p:spTree>
    <p:extLst>
      <p:ext uri="{BB962C8B-B14F-4D97-AF65-F5344CB8AC3E}">
        <p14:creationId xmlns:p14="http://schemas.microsoft.com/office/powerpoint/2010/main" val="103847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1180084" y="1385296"/>
            <a:ext cx="10714738" cy="7928906"/>
          </a:xfrm>
          <a:custGeom>
            <a:avLst/>
            <a:gdLst/>
            <a:ahLst/>
            <a:cxnLst/>
            <a:rect l="l" t="t" r="r" b="b"/>
            <a:pathLst>
              <a:path w="10714738" h="7928906">
                <a:moveTo>
                  <a:pt x="0" y="0"/>
                </a:moveTo>
                <a:lnTo>
                  <a:pt x="10714737" y="0"/>
                </a:lnTo>
                <a:lnTo>
                  <a:pt x="10714737" y="7928906"/>
                </a:lnTo>
                <a:lnTo>
                  <a:pt x="0" y="7928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A4BA14D-329A-E136-ED75-138C6B5E6EA2}"/>
              </a:ext>
            </a:extLst>
          </p:cNvPr>
          <p:cNvSpPr txBox="1"/>
          <p:nvPr/>
        </p:nvSpPr>
        <p:spPr>
          <a:xfrm>
            <a:off x="723404" y="571500"/>
            <a:ext cx="7048996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Register </a:t>
            </a: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Konsumen</a:t>
            </a:r>
            <a:endParaRPr lang="en-US" sz="6600" dirty="0">
              <a:solidFill>
                <a:srgbClr val="CE0000"/>
              </a:solidFill>
              <a:latin typeface="Dreaming Outloud Sans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E5B3B-C85A-D7F9-8C77-A78B4C06F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04" y="1562100"/>
            <a:ext cx="11223968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2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6175" y="-190500"/>
            <a:ext cx="18480349" cy="10886606"/>
          </a:xfrm>
          <a:custGeom>
            <a:avLst/>
            <a:gdLst/>
            <a:ahLst/>
            <a:cxnLst/>
            <a:rect l="l" t="t" r="r" b="b"/>
            <a:pathLst>
              <a:path w="18480349" h="10886606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F8F746B-7621-9B16-3AE9-E8770A1E2009}"/>
              </a:ext>
            </a:extLst>
          </p:cNvPr>
          <p:cNvGrpSpPr/>
          <p:nvPr/>
        </p:nvGrpSpPr>
        <p:grpSpPr>
          <a:xfrm>
            <a:off x="5963573" y="1638300"/>
            <a:ext cx="6553202" cy="6553200"/>
            <a:chOff x="0" y="0"/>
            <a:chExt cx="812800" cy="8128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1C6D8F9-7CB0-1C54-1F21-3C9303681E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CC32"/>
            </a:solidFill>
          </p:spPr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5868931-B835-9288-4278-F53C0886C844}"/>
                </a:ext>
              </a:extLst>
            </p:cNvPr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62630" y="3806904"/>
            <a:ext cx="14155088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LOGIN </a:t>
            </a:r>
          </a:p>
          <a:p>
            <a:pPr algn="ctr"/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KONSUMEN</a:t>
            </a:r>
          </a:p>
        </p:txBody>
      </p:sp>
    </p:spTree>
    <p:extLst>
      <p:ext uri="{BB962C8B-B14F-4D97-AF65-F5344CB8AC3E}">
        <p14:creationId xmlns:p14="http://schemas.microsoft.com/office/powerpoint/2010/main" val="3465168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2207227" y="1179047"/>
            <a:ext cx="10714738" cy="7928906"/>
          </a:xfrm>
          <a:custGeom>
            <a:avLst/>
            <a:gdLst/>
            <a:ahLst/>
            <a:cxnLst/>
            <a:rect l="l" t="t" r="r" b="b"/>
            <a:pathLst>
              <a:path w="10714738" h="7928906">
                <a:moveTo>
                  <a:pt x="0" y="0"/>
                </a:moveTo>
                <a:lnTo>
                  <a:pt x="10714737" y="0"/>
                </a:lnTo>
                <a:lnTo>
                  <a:pt x="10714737" y="7928906"/>
                </a:lnTo>
                <a:lnTo>
                  <a:pt x="0" y="7928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A4BA14D-329A-E136-ED75-138C6B5E6EA2}"/>
              </a:ext>
            </a:extLst>
          </p:cNvPr>
          <p:cNvSpPr txBox="1"/>
          <p:nvPr/>
        </p:nvSpPr>
        <p:spPr>
          <a:xfrm>
            <a:off x="723404" y="571500"/>
            <a:ext cx="7048996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Login </a:t>
            </a: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Konsumen</a:t>
            </a:r>
            <a:endParaRPr lang="en-US" sz="6600" dirty="0">
              <a:solidFill>
                <a:srgbClr val="CE0000"/>
              </a:solidFill>
              <a:latin typeface="Dreaming Outloud Sans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43781-C404-E572-4829-994E9F270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04" y="1714500"/>
            <a:ext cx="11652914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1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2627884" y="1179047"/>
            <a:ext cx="10714738" cy="7928906"/>
          </a:xfrm>
          <a:custGeom>
            <a:avLst/>
            <a:gdLst/>
            <a:ahLst/>
            <a:cxnLst/>
            <a:rect l="l" t="t" r="r" b="b"/>
            <a:pathLst>
              <a:path w="10714738" h="7928906">
                <a:moveTo>
                  <a:pt x="0" y="0"/>
                </a:moveTo>
                <a:lnTo>
                  <a:pt x="10714737" y="0"/>
                </a:lnTo>
                <a:lnTo>
                  <a:pt x="10714737" y="7928906"/>
                </a:lnTo>
                <a:lnTo>
                  <a:pt x="0" y="7928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A4BA14D-329A-E136-ED75-138C6B5E6EA2}"/>
              </a:ext>
            </a:extLst>
          </p:cNvPr>
          <p:cNvSpPr txBox="1"/>
          <p:nvPr/>
        </p:nvSpPr>
        <p:spPr>
          <a:xfrm>
            <a:off x="723404" y="571500"/>
            <a:ext cx="7048996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Login </a:t>
            </a: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Konsumen</a:t>
            </a:r>
            <a:endParaRPr lang="en-US" sz="6600" dirty="0">
              <a:solidFill>
                <a:srgbClr val="CE0000"/>
              </a:solidFill>
              <a:latin typeface="Dreaming Outloud Sans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EDF6F6-9874-D8F5-EE9D-A954AF950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866900"/>
            <a:ext cx="13509408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7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6175" y="-190500"/>
            <a:ext cx="18480349" cy="10886606"/>
          </a:xfrm>
          <a:custGeom>
            <a:avLst/>
            <a:gdLst/>
            <a:ahLst/>
            <a:cxnLst/>
            <a:rect l="l" t="t" r="r" b="b"/>
            <a:pathLst>
              <a:path w="18480349" h="10886606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F8F746B-7621-9B16-3AE9-E8770A1E2009}"/>
              </a:ext>
            </a:extLst>
          </p:cNvPr>
          <p:cNvGrpSpPr/>
          <p:nvPr/>
        </p:nvGrpSpPr>
        <p:grpSpPr>
          <a:xfrm>
            <a:off x="5963573" y="1638300"/>
            <a:ext cx="6553202" cy="6553200"/>
            <a:chOff x="0" y="0"/>
            <a:chExt cx="812800" cy="8128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1C6D8F9-7CB0-1C54-1F21-3C9303681E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CC32"/>
            </a:solidFill>
          </p:spPr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5868931-B835-9288-4278-F53C0886C844}"/>
                </a:ext>
              </a:extLst>
            </p:cNvPr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62630" y="4034187"/>
            <a:ext cx="14155088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PEMBELIAN</a:t>
            </a:r>
          </a:p>
          <a:p>
            <a:pPr algn="ctr"/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TIKET</a:t>
            </a:r>
          </a:p>
        </p:txBody>
      </p:sp>
    </p:spTree>
    <p:extLst>
      <p:ext uri="{BB962C8B-B14F-4D97-AF65-F5344CB8AC3E}">
        <p14:creationId xmlns:p14="http://schemas.microsoft.com/office/powerpoint/2010/main" val="13009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300" y="9033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32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064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096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128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60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192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224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56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032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18"/>
          <p:cNvSpPr/>
          <p:nvPr/>
        </p:nvSpPr>
        <p:spPr>
          <a:xfrm>
            <a:off x="4064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096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128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160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192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224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6256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7F2DC94-7D8B-BAA5-10B5-8C0955D94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125" y="1485900"/>
            <a:ext cx="7822206" cy="5408971"/>
          </a:xfrm>
          <a:prstGeom prst="rect">
            <a:avLst/>
          </a:prstGeom>
        </p:spPr>
      </p:pic>
      <p:sp>
        <p:nvSpPr>
          <p:cNvPr id="33" name="TextBox 6">
            <a:extLst>
              <a:ext uri="{FF2B5EF4-FFF2-40B4-BE49-F238E27FC236}">
                <a16:creationId xmlns:a16="http://schemas.microsoft.com/office/drawing/2014/main" id="{EDA57060-D7BD-9AFB-D346-1DA5DDF010A0}"/>
              </a:ext>
            </a:extLst>
          </p:cNvPr>
          <p:cNvSpPr txBox="1"/>
          <p:nvPr/>
        </p:nvSpPr>
        <p:spPr>
          <a:xfrm>
            <a:off x="2032000" y="1693668"/>
            <a:ext cx="6375611" cy="859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Pegawai</a:t>
            </a: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sp>
        <p:nvSpPr>
          <p:cNvPr id="3" name="Freeform 9">
            <a:hlinkClick r:id="rId6" action="ppaction://hlinksldjump"/>
            <a:extLst>
              <a:ext uri="{FF2B5EF4-FFF2-40B4-BE49-F238E27FC236}">
                <a16:creationId xmlns:a16="http://schemas.microsoft.com/office/drawing/2014/main" id="{A62D9E4A-8B97-F5B1-AB5A-7B3C53D28372}"/>
              </a:ext>
            </a:extLst>
          </p:cNvPr>
          <p:cNvSpPr/>
          <p:nvPr/>
        </p:nvSpPr>
        <p:spPr>
          <a:xfrm>
            <a:off x="6687785" y="7379106"/>
            <a:ext cx="912538" cy="1257884"/>
          </a:xfrm>
          <a:custGeom>
            <a:avLst/>
            <a:gdLst/>
            <a:ahLst/>
            <a:cxnLst/>
            <a:rect l="l" t="t" r="r" b="b"/>
            <a:pathLst>
              <a:path w="2195977" h="3027036">
                <a:moveTo>
                  <a:pt x="0" y="0"/>
                </a:moveTo>
                <a:lnTo>
                  <a:pt x="2195977" y="0"/>
                </a:lnTo>
                <a:lnTo>
                  <a:pt x="2195977" y="3027036"/>
                </a:lnTo>
                <a:lnTo>
                  <a:pt x="0" y="3027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9">
            <a:hlinkClick r:id="rId9" action="ppaction://hlinksldjump"/>
            <a:extLst>
              <a:ext uri="{FF2B5EF4-FFF2-40B4-BE49-F238E27FC236}">
                <a16:creationId xmlns:a16="http://schemas.microsoft.com/office/drawing/2014/main" id="{BAD9CE76-0B34-52AE-B860-5507C6222843}"/>
              </a:ext>
            </a:extLst>
          </p:cNvPr>
          <p:cNvSpPr/>
          <p:nvPr/>
        </p:nvSpPr>
        <p:spPr>
          <a:xfrm>
            <a:off x="8596454" y="7391283"/>
            <a:ext cx="912538" cy="1257884"/>
          </a:xfrm>
          <a:custGeom>
            <a:avLst/>
            <a:gdLst/>
            <a:ahLst/>
            <a:cxnLst/>
            <a:rect l="l" t="t" r="r" b="b"/>
            <a:pathLst>
              <a:path w="2195977" h="3027036">
                <a:moveTo>
                  <a:pt x="0" y="0"/>
                </a:moveTo>
                <a:lnTo>
                  <a:pt x="2195977" y="0"/>
                </a:lnTo>
                <a:lnTo>
                  <a:pt x="2195977" y="3027036"/>
                </a:lnTo>
                <a:lnTo>
                  <a:pt x="0" y="3027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9">
            <a:hlinkClick r:id="rId10" action="ppaction://hlinksldjump"/>
            <a:extLst>
              <a:ext uri="{FF2B5EF4-FFF2-40B4-BE49-F238E27FC236}">
                <a16:creationId xmlns:a16="http://schemas.microsoft.com/office/drawing/2014/main" id="{7E95C2C4-2876-2A8B-205F-88E647BD29E9}"/>
              </a:ext>
            </a:extLst>
          </p:cNvPr>
          <p:cNvSpPr/>
          <p:nvPr/>
        </p:nvSpPr>
        <p:spPr>
          <a:xfrm>
            <a:off x="10585377" y="7425011"/>
            <a:ext cx="912538" cy="1257884"/>
          </a:xfrm>
          <a:custGeom>
            <a:avLst/>
            <a:gdLst/>
            <a:ahLst/>
            <a:cxnLst/>
            <a:rect l="l" t="t" r="r" b="b"/>
            <a:pathLst>
              <a:path w="2195977" h="3027036">
                <a:moveTo>
                  <a:pt x="0" y="0"/>
                </a:moveTo>
                <a:lnTo>
                  <a:pt x="2195977" y="0"/>
                </a:lnTo>
                <a:lnTo>
                  <a:pt x="2195977" y="3027036"/>
                </a:lnTo>
                <a:lnTo>
                  <a:pt x="0" y="3027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AFE515EF-6708-D840-4D8B-E1FCF02802F6}"/>
              </a:ext>
            </a:extLst>
          </p:cNvPr>
          <p:cNvSpPr txBox="1"/>
          <p:nvPr/>
        </p:nvSpPr>
        <p:spPr>
          <a:xfrm>
            <a:off x="-101974" y="2953307"/>
            <a:ext cx="6977861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dirty="0">
                <a:solidFill>
                  <a:srgbClr val="000000"/>
                </a:solidFill>
                <a:latin typeface="Dreaming Outloud Sans Bold"/>
              </a:rPr>
              <a:t>OPERATOR</a:t>
            </a:r>
          </a:p>
          <a:p>
            <a:pPr algn="ctr">
              <a:lnSpc>
                <a:spcPts val="5400"/>
              </a:lnSpc>
            </a:pPr>
            <a:r>
              <a:rPr lang="en-US" sz="4500" dirty="0">
                <a:solidFill>
                  <a:srgbClr val="000000"/>
                </a:solidFill>
                <a:latin typeface="Dreaming Outloud Sans Bold"/>
              </a:rPr>
              <a:t>- Scan Barcode</a:t>
            </a:r>
          </a:p>
          <a:p>
            <a:pPr algn="ctr">
              <a:lnSpc>
                <a:spcPts val="5400"/>
              </a:lnSpc>
            </a:pPr>
            <a:r>
              <a:rPr lang="en-US" sz="4500" dirty="0">
                <a:solidFill>
                  <a:srgbClr val="000000"/>
                </a:solidFill>
                <a:latin typeface="Dreaming Outloud Sans Bold"/>
              </a:rPr>
              <a:t>- </a:t>
            </a:r>
            <a:r>
              <a:rPr lang="en-US" sz="4500" dirty="0" err="1">
                <a:solidFill>
                  <a:srgbClr val="000000"/>
                </a:solidFill>
                <a:latin typeface="Dreaming Outloud Sans Bold"/>
              </a:rPr>
              <a:t>Ubah</a:t>
            </a:r>
            <a:r>
              <a:rPr lang="en-US" sz="4500" dirty="0">
                <a:solidFill>
                  <a:srgbClr val="000000"/>
                </a:solidFill>
                <a:latin typeface="Dreaming Outloud Sans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Dreaming Outloud Sans Bold"/>
              </a:rPr>
              <a:t>Kehadiran</a:t>
            </a:r>
            <a:r>
              <a:rPr lang="en-US" sz="4500" dirty="0">
                <a:solidFill>
                  <a:srgbClr val="000000"/>
                </a:solidFill>
                <a:latin typeface="Dreaming Outloud Sans Bold"/>
              </a:rPr>
              <a:t> Cust</a:t>
            </a:r>
          </a:p>
          <a:p>
            <a:pPr algn="ctr">
              <a:lnSpc>
                <a:spcPts val="5400"/>
              </a:lnSpc>
            </a:pPr>
            <a:r>
              <a:rPr lang="en-US" sz="4500" dirty="0">
                <a:solidFill>
                  <a:srgbClr val="000000"/>
                </a:solidFill>
                <a:latin typeface="Dreaming Outloud Sans 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0553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1302536" y="-8249161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5" y="0"/>
                </a:lnTo>
                <a:lnTo>
                  <a:pt x="16267065" y="16030453"/>
                </a:lnTo>
                <a:lnTo>
                  <a:pt x="0" y="1603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99999">
            <a:off x="1010467" y="2492156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6" y="0"/>
                </a:lnTo>
                <a:lnTo>
                  <a:pt x="16267066" y="16030454"/>
                </a:lnTo>
                <a:lnTo>
                  <a:pt x="0" y="1603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6385E99D-E964-12C1-6EA8-F37CF884261D}"/>
              </a:ext>
            </a:extLst>
          </p:cNvPr>
          <p:cNvSpPr txBox="1"/>
          <p:nvPr/>
        </p:nvSpPr>
        <p:spPr>
          <a:xfrm>
            <a:off x="5762170" y="1866900"/>
            <a:ext cx="7048996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Pembelian</a:t>
            </a: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 </a:t>
            </a: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Tiket</a:t>
            </a:r>
            <a:endParaRPr lang="en-US" sz="6600" dirty="0">
              <a:solidFill>
                <a:srgbClr val="CE0000"/>
              </a:solidFill>
              <a:latin typeface="Dreaming Outloud Sans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4D410-5186-BCE9-9254-95A86DBA5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2700782"/>
            <a:ext cx="13174414" cy="571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46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1302536" y="-8249161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5" y="0"/>
                </a:lnTo>
                <a:lnTo>
                  <a:pt x="16267065" y="16030453"/>
                </a:lnTo>
                <a:lnTo>
                  <a:pt x="0" y="1603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99999">
            <a:off x="1010467" y="2492156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6" y="0"/>
                </a:lnTo>
                <a:lnTo>
                  <a:pt x="16267066" y="16030454"/>
                </a:lnTo>
                <a:lnTo>
                  <a:pt x="0" y="1603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6385E99D-E964-12C1-6EA8-F37CF884261D}"/>
              </a:ext>
            </a:extLst>
          </p:cNvPr>
          <p:cNvSpPr txBox="1"/>
          <p:nvPr/>
        </p:nvSpPr>
        <p:spPr>
          <a:xfrm>
            <a:off x="5762170" y="1866900"/>
            <a:ext cx="7048996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Pembelian</a:t>
            </a: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 </a:t>
            </a: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Tiket</a:t>
            </a:r>
            <a:endParaRPr lang="en-US" sz="6600" dirty="0">
              <a:solidFill>
                <a:srgbClr val="CE0000"/>
              </a:solidFill>
              <a:latin typeface="Dreaming Outloud Sans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3F352-375D-B1F1-3179-AA1587AFD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590" y="2672514"/>
            <a:ext cx="8052324" cy="58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9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1302536" y="-8249161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5" y="0"/>
                </a:lnTo>
                <a:lnTo>
                  <a:pt x="16267065" y="16030453"/>
                </a:lnTo>
                <a:lnTo>
                  <a:pt x="0" y="1603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99999">
            <a:off x="1010467" y="2492156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6" y="0"/>
                </a:lnTo>
                <a:lnTo>
                  <a:pt x="16267066" y="16030454"/>
                </a:lnTo>
                <a:lnTo>
                  <a:pt x="0" y="1603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6385E99D-E964-12C1-6EA8-F37CF884261D}"/>
              </a:ext>
            </a:extLst>
          </p:cNvPr>
          <p:cNvSpPr txBox="1"/>
          <p:nvPr/>
        </p:nvSpPr>
        <p:spPr>
          <a:xfrm>
            <a:off x="5762170" y="1866900"/>
            <a:ext cx="7048996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Pembelian</a:t>
            </a: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 </a:t>
            </a: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Tiket</a:t>
            </a:r>
            <a:endParaRPr lang="en-US" sz="6600" dirty="0">
              <a:solidFill>
                <a:srgbClr val="CE0000"/>
              </a:solidFill>
              <a:latin typeface="Dreaming Outloud Sans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A5F1E-A42A-BB18-1A09-28842E429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041" y="2846705"/>
            <a:ext cx="11803674" cy="510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46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1302536" y="-8249161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5" y="0"/>
                </a:lnTo>
                <a:lnTo>
                  <a:pt x="16267065" y="16030453"/>
                </a:lnTo>
                <a:lnTo>
                  <a:pt x="0" y="1603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99999">
            <a:off x="1010467" y="2492156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6" y="0"/>
                </a:lnTo>
                <a:lnTo>
                  <a:pt x="16267066" y="16030454"/>
                </a:lnTo>
                <a:lnTo>
                  <a:pt x="0" y="1603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6385E99D-E964-12C1-6EA8-F37CF884261D}"/>
              </a:ext>
            </a:extLst>
          </p:cNvPr>
          <p:cNvSpPr txBox="1"/>
          <p:nvPr/>
        </p:nvSpPr>
        <p:spPr>
          <a:xfrm>
            <a:off x="5762170" y="1866900"/>
            <a:ext cx="7048996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Pembelian</a:t>
            </a: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 </a:t>
            </a: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Tiket</a:t>
            </a:r>
            <a:endParaRPr lang="en-US" sz="6600" dirty="0">
              <a:solidFill>
                <a:srgbClr val="CE0000"/>
              </a:solidFill>
              <a:latin typeface="Dreaming Outloud Sans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CDBB6-B3F7-747F-BCEB-A5E28E344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2668869"/>
            <a:ext cx="8991600" cy="57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9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6175" y="-190500"/>
            <a:ext cx="18480349" cy="10886606"/>
          </a:xfrm>
          <a:custGeom>
            <a:avLst/>
            <a:gdLst/>
            <a:ahLst/>
            <a:cxnLst/>
            <a:rect l="l" t="t" r="r" b="b"/>
            <a:pathLst>
              <a:path w="18480349" h="10886606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F8F746B-7621-9B16-3AE9-E8770A1E2009}"/>
              </a:ext>
            </a:extLst>
          </p:cNvPr>
          <p:cNvGrpSpPr/>
          <p:nvPr/>
        </p:nvGrpSpPr>
        <p:grpSpPr>
          <a:xfrm>
            <a:off x="5963573" y="1638300"/>
            <a:ext cx="6553202" cy="6553200"/>
            <a:chOff x="0" y="0"/>
            <a:chExt cx="812800" cy="8128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1C6D8F9-7CB0-1C54-1F21-3C9303681E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CC32"/>
            </a:solidFill>
          </p:spPr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5868931-B835-9288-4278-F53C0886C844}"/>
                </a:ext>
              </a:extLst>
            </p:cNvPr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62630" y="4034187"/>
            <a:ext cx="14155088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221732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1302536" y="-8249161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5" y="0"/>
                </a:lnTo>
                <a:lnTo>
                  <a:pt x="16267065" y="16030453"/>
                </a:lnTo>
                <a:lnTo>
                  <a:pt x="0" y="1603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99999">
            <a:off x="1010467" y="2492156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6" y="0"/>
                </a:lnTo>
                <a:lnTo>
                  <a:pt x="16267066" y="16030454"/>
                </a:lnTo>
                <a:lnTo>
                  <a:pt x="0" y="1603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6385E99D-E964-12C1-6EA8-F37CF884261D}"/>
              </a:ext>
            </a:extLst>
          </p:cNvPr>
          <p:cNvSpPr txBox="1"/>
          <p:nvPr/>
        </p:nvSpPr>
        <p:spPr>
          <a:xfrm>
            <a:off x="5762170" y="1866900"/>
            <a:ext cx="7048996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Pembelian</a:t>
            </a: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 </a:t>
            </a: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Tiket</a:t>
            </a:r>
            <a:endParaRPr lang="en-US" sz="6600" dirty="0">
              <a:solidFill>
                <a:srgbClr val="CE0000"/>
              </a:solidFill>
              <a:latin typeface="Dreaming Outloud Sans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7B3A6-540B-B37A-E427-945A3F71C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6" y="3009900"/>
            <a:ext cx="8324639" cy="51054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B675855-1C82-8444-F554-3E4E5ABF1BA7}"/>
              </a:ext>
            </a:extLst>
          </p:cNvPr>
          <p:cNvSpPr txBox="1"/>
          <p:nvPr/>
        </p:nvSpPr>
        <p:spPr>
          <a:xfrm>
            <a:off x="9475644" y="3324072"/>
            <a:ext cx="6977861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dirty="0" err="1">
                <a:solidFill>
                  <a:srgbClr val="000000"/>
                </a:solidFill>
                <a:latin typeface="Dreaming Outloud Sans Bold"/>
              </a:rPr>
              <a:t>Saldo</a:t>
            </a:r>
            <a:r>
              <a:rPr lang="en-US" sz="4500" dirty="0">
                <a:solidFill>
                  <a:srgbClr val="000000"/>
                </a:solidFill>
                <a:latin typeface="Dreaming Outloud Sans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Dreaming Outloud Sans Bold"/>
              </a:rPr>
              <a:t>berkurang</a:t>
            </a:r>
            <a:r>
              <a:rPr lang="en-US" sz="4500" dirty="0">
                <a:solidFill>
                  <a:srgbClr val="000000"/>
                </a:solidFill>
                <a:latin typeface="Dreaming Outloud Sans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Dreaming Outloud Sans Bold"/>
              </a:rPr>
              <a:t>setelah</a:t>
            </a:r>
            <a:r>
              <a:rPr lang="en-US" sz="4500" dirty="0">
                <a:solidFill>
                  <a:srgbClr val="000000"/>
                </a:solidFill>
                <a:latin typeface="Dreaming Outloud Sans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Dreaming Outloud Sans Bold"/>
              </a:rPr>
              <a:t>membeli</a:t>
            </a:r>
            <a:r>
              <a:rPr lang="en-US" sz="4500" dirty="0">
                <a:solidFill>
                  <a:srgbClr val="000000"/>
                </a:solidFill>
                <a:latin typeface="Dreaming Outloud Sans Bold"/>
              </a:rPr>
              <a:t> dua </a:t>
            </a:r>
            <a:r>
              <a:rPr lang="en-US" sz="4500" dirty="0" err="1">
                <a:solidFill>
                  <a:srgbClr val="000000"/>
                </a:solidFill>
                <a:latin typeface="Dreaming Outloud Sans Bold"/>
              </a:rPr>
              <a:t>tiket</a:t>
            </a:r>
            <a:endParaRPr lang="en-US" sz="4500" dirty="0">
              <a:solidFill>
                <a:srgbClr val="000000"/>
              </a:solidFill>
              <a:latin typeface="Dreaming Outloud Sans Bold"/>
            </a:endParaRPr>
          </a:p>
          <a:p>
            <a:pPr algn="ctr">
              <a:lnSpc>
                <a:spcPts val="5400"/>
              </a:lnSpc>
            </a:pPr>
            <a:r>
              <a:rPr lang="en-US" sz="4500" dirty="0">
                <a:solidFill>
                  <a:srgbClr val="000000"/>
                </a:solidFill>
                <a:latin typeface="Dreaming Outloud Sans 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192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6175" y="-190500"/>
            <a:ext cx="18480349" cy="10886606"/>
          </a:xfrm>
          <a:custGeom>
            <a:avLst/>
            <a:gdLst/>
            <a:ahLst/>
            <a:cxnLst/>
            <a:rect l="l" t="t" r="r" b="b"/>
            <a:pathLst>
              <a:path w="18480349" h="10886606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F8F746B-7621-9B16-3AE9-E8770A1E2009}"/>
              </a:ext>
            </a:extLst>
          </p:cNvPr>
          <p:cNvGrpSpPr/>
          <p:nvPr/>
        </p:nvGrpSpPr>
        <p:grpSpPr>
          <a:xfrm>
            <a:off x="5963573" y="1638300"/>
            <a:ext cx="6553202" cy="6553200"/>
            <a:chOff x="0" y="0"/>
            <a:chExt cx="812800" cy="8128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1C6D8F9-7CB0-1C54-1F21-3C9303681E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CC32"/>
            </a:solidFill>
          </p:spPr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5868931-B835-9288-4278-F53C0886C844}"/>
                </a:ext>
              </a:extLst>
            </p:cNvPr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62630" y="4034187"/>
            <a:ext cx="14155088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INVOICES</a:t>
            </a:r>
          </a:p>
          <a:p>
            <a:pPr algn="ctr"/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KONSUMEN</a:t>
            </a:r>
          </a:p>
        </p:txBody>
      </p:sp>
    </p:spTree>
    <p:extLst>
      <p:ext uri="{BB962C8B-B14F-4D97-AF65-F5344CB8AC3E}">
        <p14:creationId xmlns:p14="http://schemas.microsoft.com/office/powerpoint/2010/main" val="309355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1302536" y="-8249161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5" y="0"/>
                </a:lnTo>
                <a:lnTo>
                  <a:pt x="16267065" y="16030453"/>
                </a:lnTo>
                <a:lnTo>
                  <a:pt x="0" y="1603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99999">
            <a:off x="1010467" y="2492156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6" y="0"/>
                </a:lnTo>
                <a:lnTo>
                  <a:pt x="16267066" y="16030454"/>
                </a:lnTo>
                <a:lnTo>
                  <a:pt x="0" y="1603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6385E99D-E964-12C1-6EA8-F37CF884261D}"/>
              </a:ext>
            </a:extLst>
          </p:cNvPr>
          <p:cNvSpPr txBox="1"/>
          <p:nvPr/>
        </p:nvSpPr>
        <p:spPr>
          <a:xfrm>
            <a:off x="5762170" y="1866900"/>
            <a:ext cx="7048996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Pembelian</a:t>
            </a: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 </a:t>
            </a: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Tiket</a:t>
            </a:r>
            <a:endParaRPr lang="en-US" sz="6600" dirty="0">
              <a:solidFill>
                <a:srgbClr val="CE0000"/>
              </a:solidFill>
              <a:latin typeface="Dreaming Outloud Sans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10E02-668F-B613-B3EC-61A9738AF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3197" y="2749296"/>
            <a:ext cx="13651777" cy="530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64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6175" y="-190500"/>
            <a:ext cx="18480349" cy="10886606"/>
          </a:xfrm>
          <a:custGeom>
            <a:avLst/>
            <a:gdLst/>
            <a:ahLst/>
            <a:cxnLst/>
            <a:rect l="l" t="t" r="r" b="b"/>
            <a:pathLst>
              <a:path w="18480349" h="10886606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F8F746B-7621-9B16-3AE9-E8770A1E2009}"/>
              </a:ext>
            </a:extLst>
          </p:cNvPr>
          <p:cNvGrpSpPr/>
          <p:nvPr/>
        </p:nvGrpSpPr>
        <p:grpSpPr>
          <a:xfrm>
            <a:off x="5963573" y="1638300"/>
            <a:ext cx="6553202" cy="6553200"/>
            <a:chOff x="0" y="0"/>
            <a:chExt cx="812800" cy="8128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1C6D8F9-7CB0-1C54-1F21-3C9303681E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CC32"/>
            </a:solidFill>
          </p:spPr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5868931-B835-9288-4278-F53C0886C844}"/>
                </a:ext>
              </a:extLst>
            </p:cNvPr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62630" y="4034187"/>
            <a:ext cx="14155088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UBAH STATUS</a:t>
            </a:r>
            <a:br>
              <a:rPr lang="en-US" sz="7200" dirty="0">
                <a:solidFill>
                  <a:srgbClr val="000000"/>
                </a:solidFill>
                <a:latin typeface="Barlow SemiCondensed Heavy"/>
              </a:rPr>
            </a:br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(KASIR)</a:t>
            </a:r>
          </a:p>
        </p:txBody>
      </p:sp>
    </p:spTree>
    <p:extLst>
      <p:ext uri="{BB962C8B-B14F-4D97-AF65-F5344CB8AC3E}">
        <p14:creationId xmlns:p14="http://schemas.microsoft.com/office/powerpoint/2010/main" val="40603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1302536" y="-8249161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5" y="0"/>
                </a:lnTo>
                <a:lnTo>
                  <a:pt x="16267065" y="16030453"/>
                </a:lnTo>
                <a:lnTo>
                  <a:pt x="0" y="1603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99999">
            <a:off x="1010467" y="2492156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6" y="0"/>
                </a:lnTo>
                <a:lnTo>
                  <a:pt x="16267066" y="16030454"/>
                </a:lnTo>
                <a:lnTo>
                  <a:pt x="0" y="1603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6385E99D-E964-12C1-6EA8-F37CF884261D}"/>
              </a:ext>
            </a:extLst>
          </p:cNvPr>
          <p:cNvSpPr txBox="1"/>
          <p:nvPr/>
        </p:nvSpPr>
        <p:spPr>
          <a:xfrm>
            <a:off x="5762170" y="1866900"/>
            <a:ext cx="7048996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Ubah</a:t>
            </a: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 Status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5780E8-70AC-4734-F2BF-703BAE418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2705100"/>
            <a:ext cx="12595680" cy="600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95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32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064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096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128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60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192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224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56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032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18"/>
          <p:cNvSpPr/>
          <p:nvPr/>
        </p:nvSpPr>
        <p:spPr>
          <a:xfrm>
            <a:off x="4064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096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128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160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192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224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6256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F05F90E-5DE5-2A7A-9E9B-337C26767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734" y="1549225"/>
            <a:ext cx="9754531" cy="5358408"/>
          </a:xfrm>
          <a:prstGeom prst="rect">
            <a:avLst/>
          </a:prstGeom>
        </p:spPr>
      </p:pic>
      <p:sp>
        <p:nvSpPr>
          <p:cNvPr id="3" name="Freeform 9">
            <a:hlinkClick r:id="rId6" action="ppaction://hlinksldjump"/>
            <a:extLst>
              <a:ext uri="{FF2B5EF4-FFF2-40B4-BE49-F238E27FC236}">
                <a16:creationId xmlns:a16="http://schemas.microsoft.com/office/drawing/2014/main" id="{18442282-31E4-F69F-BB7A-76BB9C9C3C8B}"/>
              </a:ext>
            </a:extLst>
          </p:cNvPr>
          <p:cNvSpPr/>
          <p:nvPr/>
        </p:nvSpPr>
        <p:spPr>
          <a:xfrm>
            <a:off x="6687785" y="7379106"/>
            <a:ext cx="912538" cy="1257884"/>
          </a:xfrm>
          <a:custGeom>
            <a:avLst/>
            <a:gdLst/>
            <a:ahLst/>
            <a:cxnLst/>
            <a:rect l="l" t="t" r="r" b="b"/>
            <a:pathLst>
              <a:path w="2195977" h="3027036">
                <a:moveTo>
                  <a:pt x="0" y="0"/>
                </a:moveTo>
                <a:lnTo>
                  <a:pt x="2195977" y="0"/>
                </a:lnTo>
                <a:lnTo>
                  <a:pt x="2195977" y="3027036"/>
                </a:lnTo>
                <a:lnTo>
                  <a:pt x="0" y="3027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9">
            <a:hlinkClick r:id="rId9" action="ppaction://hlinksldjump"/>
            <a:extLst>
              <a:ext uri="{FF2B5EF4-FFF2-40B4-BE49-F238E27FC236}">
                <a16:creationId xmlns:a16="http://schemas.microsoft.com/office/drawing/2014/main" id="{A3EEB8A6-1BC3-4494-2559-553C10B35336}"/>
              </a:ext>
            </a:extLst>
          </p:cNvPr>
          <p:cNvSpPr/>
          <p:nvPr/>
        </p:nvSpPr>
        <p:spPr>
          <a:xfrm>
            <a:off x="8458200" y="7402458"/>
            <a:ext cx="912538" cy="1257884"/>
          </a:xfrm>
          <a:custGeom>
            <a:avLst/>
            <a:gdLst/>
            <a:ahLst/>
            <a:cxnLst/>
            <a:rect l="l" t="t" r="r" b="b"/>
            <a:pathLst>
              <a:path w="2195977" h="3027036">
                <a:moveTo>
                  <a:pt x="0" y="0"/>
                </a:moveTo>
                <a:lnTo>
                  <a:pt x="2195977" y="0"/>
                </a:lnTo>
                <a:lnTo>
                  <a:pt x="2195977" y="3027036"/>
                </a:lnTo>
                <a:lnTo>
                  <a:pt x="0" y="3027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9">
            <a:hlinkClick r:id="rId10" action="ppaction://hlinksldjump"/>
            <a:extLst>
              <a:ext uri="{FF2B5EF4-FFF2-40B4-BE49-F238E27FC236}">
                <a16:creationId xmlns:a16="http://schemas.microsoft.com/office/drawing/2014/main" id="{C6AC78A9-0CFD-E745-7130-ADD9DA9A9B7D}"/>
              </a:ext>
            </a:extLst>
          </p:cNvPr>
          <p:cNvSpPr/>
          <p:nvPr/>
        </p:nvSpPr>
        <p:spPr>
          <a:xfrm>
            <a:off x="10263462" y="7418538"/>
            <a:ext cx="912538" cy="1257884"/>
          </a:xfrm>
          <a:custGeom>
            <a:avLst/>
            <a:gdLst/>
            <a:ahLst/>
            <a:cxnLst/>
            <a:rect l="l" t="t" r="r" b="b"/>
            <a:pathLst>
              <a:path w="2195977" h="3027036">
                <a:moveTo>
                  <a:pt x="0" y="0"/>
                </a:moveTo>
                <a:lnTo>
                  <a:pt x="2195977" y="0"/>
                </a:lnTo>
                <a:lnTo>
                  <a:pt x="2195977" y="3027036"/>
                </a:lnTo>
                <a:lnTo>
                  <a:pt x="0" y="3027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96887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1302536" y="-8249161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5" y="0"/>
                </a:lnTo>
                <a:lnTo>
                  <a:pt x="16267065" y="16030453"/>
                </a:lnTo>
                <a:lnTo>
                  <a:pt x="0" y="1603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99999">
            <a:off x="1010467" y="2492156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6" y="0"/>
                </a:lnTo>
                <a:lnTo>
                  <a:pt x="16267066" y="16030454"/>
                </a:lnTo>
                <a:lnTo>
                  <a:pt x="0" y="1603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6385E99D-E964-12C1-6EA8-F37CF884261D}"/>
              </a:ext>
            </a:extLst>
          </p:cNvPr>
          <p:cNvSpPr txBox="1"/>
          <p:nvPr/>
        </p:nvSpPr>
        <p:spPr>
          <a:xfrm>
            <a:off x="5762170" y="1866900"/>
            <a:ext cx="7048996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Ubah</a:t>
            </a: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 Status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78AE1B-C0C2-3790-BC43-EA2D1738E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966" y="2628900"/>
            <a:ext cx="12508068" cy="593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1302536" y="-8249161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5" y="0"/>
                </a:lnTo>
                <a:lnTo>
                  <a:pt x="16267065" y="16030453"/>
                </a:lnTo>
                <a:lnTo>
                  <a:pt x="0" y="1603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99999">
            <a:off x="1010467" y="2492156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6" y="0"/>
                </a:lnTo>
                <a:lnTo>
                  <a:pt x="16267066" y="16030454"/>
                </a:lnTo>
                <a:lnTo>
                  <a:pt x="0" y="1603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6385E99D-E964-12C1-6EA8-F37CF884261D}"/>
              </a:ext>
            </a:extLst>
          </p:cNvPr>
          <p:cNvSpPr txBox="1"/>
          <p:nvPr/>
        </p:nvSpPr>
        <p:spPr>
          <a:xfrm>
            <a:off x="5762170" y="1866900"/>
            <a:ext cx="7048996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Ubah</a:t>
            </a: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 Status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4BF87-915C-DAF0-EBAF-E310A23C1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2705100"/>
            <a:ext cx="12725400" cy="60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52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1302536" y="-8249161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5" y="0"/>
                </a:lnTo>
                <a:lnTo>
                  <a:pt x="16267065" y="16030453"/>
                </a:lnTo>
                <a:lnTo>
                  <a:pt x="0" y="1603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99999">
            <a:off x="1010467" y="2492156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6" y="0"/>
                </a:lnTo>
                <a:lnTo>
                  <a:pt x="16267066" y="16030454"/>
                </a:lnTo>
                <a:lnTo>
                  <a:pt x="0" y="1603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6385E99D-E964-12C1-6EA8-F37CF884261D}"/>
              </a:ext>
            </a:extLst>
          </p:cNvPr>
          <p:cNvSpPr txBox="1"/>
          <p:nvPr/>
        </p:nvSpPr>
        <p:spPr>
          <a:xfrm>
            <a:off x="5762170" y="1866900"/>
            <a:ext cx="7048996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Ubah</a:t>
            </a: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 Status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83CCE-836E-BDE2-F0B5-A2B5123F7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575" y="2552700"/>
            <a:ext cx="1289685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1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1302536" y="-8249161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5" y="0"/>
                </a:lnTo>
                <a:lnTo>
                  <a:pt x="16267065" y="16030453"/>
                </a:lnTo>
                <a:lnTo>
                  <a:pt x="0" y="1603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99999">
            <a:off x="1010467" y="2492156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6" y="0"/>
                </a:lnTo>
                <a:lnTo>
                  <a:pt x="16267066" y="16030454"/>
                </a:lnTo>
                <a:lnTo>
                  <a:pt x="0" y="1603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6385E99D-E964-12C1-6EA8-F37CF884261D}"/>
              </a:ext>
            </a:extLst>
          </p:cNvPr>
          <p:cNvSpPr txBox="1"/>
          <p:nvPr/>
        </p:nvSpPr>
        <p:spPr>
          <a:xfrm>
            <a:off x="5762170" y="1866900"/>
            <a:ext cx="7048996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Ubah</a:t>
            </a: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 Status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D1A9EF-1EFF-188E-8582-5FB1EB104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401" y="2552700"/>
            <a:ext cx="12827197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8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6175" y="-190500"/>
            <a:ext cx="18480349" cy="10886606"/>
          </a:xfrm>
          <a:custGeom>
            <a:avLst/>
            <a:gdLst/>
            <a:ahLst/>
            <a:cxnLst/>
            <a:rect l="l" t="t" r="r" b="b"/>
            <a:pathLst>
              <a:path w="18480349" h="10886606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F8F746B-7621-9B16-3AE9-E8770A1E2009}"/>
              </a:ext>
            </a:extLst>
          </p:cNvPr>
          <p:cNvGrpSpPr/>
          <p:nvPr/>
        </p:nvGrpSpPr>
        <p:grpSpPr>
          <a:xfrm>
            <a:off x="5963573" y="1638300"/>
            <a:ext cx="6553202" cy="6553200"/>
            <a:chOff x="0" y="0"/>
            <a:chExt cx="812800" cy="8128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1C6D8F9-7CB0-1C54-1F21-3C9303681E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CC32"/>
            </a:solidFill>
          </p:spPr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5868931-B835-9288-4278-F53C0886C844}"/>
                </a:ext>
              </a:extLst>
            </p:cNvPr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62630" y="2940132"/>
            <a:ext cx="14155088" cy="443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CEK</a:t>
            </a:r>
          </a:p>
          <a:p>
            <a:pPr algn="ctr"/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STATUS</a:t>
            </a:r>
          </a:p>
          <a:p>
            <a:pPr algn="ctr"/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(OPERATOR)</a:t>
            </a:r>
          </a:p>
          <a:p>
            <a:pPr algn="ctr"/>
            <a:endParaRPr lang="en-US" sz="7200" dirty="0">
              <a:solidFill>
                <a:srgbClr val="000000"/>
              </a:solidFill>
              <a:latin typeface="Barlow SemiCondensed Heavy"/>
            </a:endParaRPr>
          </a:p>
        </p:txBody>
      </p:sp>
    </p:spTree>
    <p:extLst>
      <p:ext uri="{BB962C8B-B14F-4D97-AF65-F5344CB8AC3E}">
        <p14:creationId xmlns:p14="http://schemas.microsoft.com/office/powerpoint/2010/main" val="2357528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1302536" y="-8249161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5" y="0"/>
                </a:lnTo>
                <a:lnTo>
                  <a:pt x="16267065" y="16030453"/>
                </a:lnTo>
                <a:lnTo>
                  <a:pt x="0" y="1603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99999">
            <a:off x="1010467" y="2492156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6" y="0"/>
                </a:lnTo>
                <a:lnTo>
                  <a:pt x="16267066" y="16030454"/>
                </a:lnTo>
                <a:lnTo>
                  <a:pt x="0" y="1603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6385E99D-E964-12C1-6EA8-F37CF884261D}"/>
              </a:ext>
            </a:extLst>
          </p:cNvPr>
          <p:cNvSpPr txBox="1"/>
          <p:nvPr/>
        </p:nvSpPr>
        <p:spPr>
          <a:xfrm>
            <a:off x="5019545" y="1731625"/>
            <a:ext cx="8639630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Cek Status </a:t>
            </a: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Kehadiran</a:t>
            </a:r>
            <a:endParaRPr lang="en-US" sz="6600" dirty="0">
              <a:solidFill>
                <a:srgbClr val="CE0000"/>
              </a:solidFill>
              <a:latin typeface="Dreaming Outloud Sans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173AD-679F-B99B-4A64-7C4967254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314" y="2629588"/>
            <a:ext cx="9070093" cy="57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9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6175" y="-190500"/>
            <a:ext cx="18480349" cy="10886606"/>
          </a:xfrm>
          <a:custGeom>
            <a:avLst/>
            <a:gdLst/>
            <a:ahLst/>
            <a:cxnLst/>
            <a:rect l="l" t="t" r="r" b="b"/>
            <a:pathLst>
              <a:path w="18480349" h="10886606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F8F746B-7621-9B16-3AE9-E8770A1E2009}"/>
              </a:ext>
            </a:extLst>
          </p:cNvPr>
          <p:cNvGrpSpPr/>
          <p:nvPr/>
        </p:nvGrpSpPr>
        <p:grpSpPr>
          <a:xfrm>
            <a:off x="5963573" y="1638300"/>
            <a:ext cx="6553202" cy="6553200"/>
            <a:chOff x="0" y="0"/>
            <a:chExt cx="812800" cy="8128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1C6D8F9-7CB0-1C54-1F21-3C9303681E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CC32"/>
            </a:solidFill>
          </p:spPr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5868931-B835-9288-4278-F53C0886C844}"/>
                </a:ext>
              </a:extLst>
            </p:cNvPr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62630" y="2940132"/>
            <a:ext cx="14155088" cy="443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SCAN </a:t>
            </a:r>
          </a:p>
          <a:p>
            <a:pPr algn="ctr"/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BARCODE</a:t>
            </a:r>
          </a:p>
          <a:p>
            <a:pPr algn="ctr"/>
            <a:r>
              <a:rPr lang="en-US" sz="7200" dirty="0">
                <a:solidFill>
                  <a:srgbClr val="000000"/>
                </a:solidFill>
                <a:latin typeface="Barlow SemiCondensed Heavy"/>
              </a:rPr>
              <a:t>(OPERATOR)</a:t>
            </a:r>
          </a:p>
          <a:p>
            <a:pPr algn="ctr"/>
            <a:endParaRPr lang="en-US" sz="7200" dirty="0">
              <a:solidFill>
                <a:srgbClr val="000000"/>
              </a:solidFill>
              <a:latin typeface="Barlow SemiCondensed Heavy"/>
            </a:endParaRPr>
          </a:p>
        </p:txBody>
      </p:sp>
    </p:spTree>
    <p:extLst>
      <p:ext uri="{BB962C8B-B14F-4D97-AF65-F5344CB8AC3E}">
        <p14:creationId xmlns:p14="http://schemas.microsoft.com/office/powerpoint/2010/main" val="213434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1302536" y="-8249161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5" y="0"/>
                </a:lnTo>
                <a:lnTo>
                  <a:pt x="16267065" y="16030453"/>
                </a:lnTo>
                <a:lnTo>
                  <a:pt x="0" y="1603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99999">
            <a:off x="1010467" y="2492156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6" y="0"/>
                </a:lnTo>
                <a:lnTo>
                  <a:pt x="16267066" y="16030454"/>
                </a:lnTo>
                <a:lnTo>
                  <a:pt x="0" y="1603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6385E99D-E964-12C1-6EA8-F37CF884261D}"/>
              </a:ext>
            </a:extLst>
          </p:cNvPr>
          <p:cNvSpPr txBox="1"/>
          <p:nvPr/>
        </p:nvSpPr>
        <p:spPr>
          <a:xfrm>
            <a:off x="5257800" y="1866900"/>
            <a:ext cx="7048996" cy="859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Scan Barcode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81B8DE-B3E0-3878-88FC-18F798C1B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759" y="2615604"/>
            <a:ext cx="9120481" cy="580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69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1302536" y="-8249161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5" y="0"/>
                </a:lnTo>
                <a:lnTo>
                  <a:pt x="16267065" y="16030453"/>
                </a:lnTo>
                <a:lnTo>
                  <a:pt x="0" y="1603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99999">
            <a:off x="1010467" y="2492156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6" y="0"/>
                </a:lnTo>
                <a:lnTo>
                  <a:pt x="16267066" y="16030454"/>
                </a:lnTo>
                <a:lnTo>
                  <a:pt x="0" y="1603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6385E99D-E964-12C1-6EA8-F37CF884261D}"/>
              </a:ext>
            </a:extLst>
          </p:cNvPr>
          <p:cNvSpPr txBox="1"/>
          <p:nvPr/>
        </p:nvSpPr>
        <p:spPr>
          <a:xfrm>
            <a:off x="5257800" y="1866900"/>
            <a:ext cx="7048996" cy="859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Scan Barcode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60897-1092-763F-A091-BD005BBA3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931" y="2890191"/>
            <a:ext cx="8732138" cy="450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24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1302536" y="-8249161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5" y="0"/>
                </a:lnTo>
                <a:lnTo>
                  <a:pt x="16267065" y="16030453"/>
                </a:lnTo>
                <a:lnTo>
                  <a:pt x="0" y="1603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99999">
            <a:off x="1010467" y="2492156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6" y="0"/>
                </a:lnTo>
                <a:lnTo>
                  <a:pt x="16267066" y="16030454"/>
                </a:lnTo>
                <a:lnTo>
                  <a:pt x="0" y="1603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6385E99D-E964-12C1-6EA8-F37CF884261D}"/>
              </a:ext>
            </a:extLst>
          </p:cNvPr>
          <p:cNvSpPr txBox="1"/>
          <p:nvPr/>
        </p:nvSpPr>
        <p:spPr>
          <a:xfrm>
            <a:off x="5257800" y="1866900"/>
            <a:ext cx="7048996" cy="859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Scan Barcode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3F61A3-811A-5FE7-3436-AC7EF259F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088" y="3162300"/>
            <a:ext cx="8066878" cy="427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08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32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064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096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128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60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192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224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56000" y="9171247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032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18"/>
          <p:cNvSpPr/>
          <p:nvPr/>
        </p:nvSpPr>
        <p:spPr>
          <a:xfrm>
            <a:off x="4064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096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128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160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192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224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6256000" y="0"/>
            <a:ext cx="2032000" cy="1115753"/>
          </a:xfrm>
          <a:custGeom>
            <a:avLst/>
            <a:gdLst/>
            <a:ahLst/>
            <a:cxnLst/>
            <a:rect l="l" t="t" r="r" b="b"/>
            <a:pathLst>
              <a:path w="2032000" h="1115753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C0E92C6-C4C4-00A6-F40D-318DB1E05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1333500"/>
            <a:ext cx="8077200" cy="5867296"/>
          </a:xfrm>
          <a:prstGeom prst="rect">
            <a:avLst/>
          </a:prstGeom>
        </p:spPr>
      </p:pic>
      <p:sp>
        <p:nvSpPr>
          <p:cNvPr id="3" name="Freeform 9">
            <a:hlinkClick r:id="rId6" action="ppaction://hlinksldjump"/>
            <a:extLst>
              <a:ext uri="{FF2B5EF4-FFF2-40B4-BE49-F238E27FC236}">
                <a16:creationId xmlns:a16="http://schemas.microsoft.com/office/drawing/2014/main" id="{AC115947-06A6-89C8-827D-575028434100}"/>
              </a:ext>
            </a:extLst>
          </p:cNvPr>
          <p:cNvSpPr/>
          <p:nvPr/>
        </p:nvSpPr>
        <p:spPr>
          <a:xfrm>
            <a:off x="6687785" y="7379106"/>
            <a:ext cx="912538" cy="1257884"/>
          </a:xfrm>
          <a:custGeom>
            <a:avLst/>
            <a:gdLst/>
            <a:ahLst/>
            <a:cxnLst/>
            <a:rect l="l" t="t" r="r" b="b"/>
            <a:pathLst>
              <a:path w="2195977" h="3027036">
                <a:moveTo>
                  <a:pt x="0" y="0"/>
                </a:moveTo>
                <a:lnTo>
                  <a:pt x="2195977" y="0"/>
                </a:lnTo>
                <a:lnTo>
                  <a:pt x="2195977" y="3027036"/>
                </a:lnTo>
                <a:lnTo>
                  <a:pt x="0" y="3027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9">
            <a:hlinkClick r:id="rId9" action="ppaction://hlinksldjump"/>
            <a:extLst>
              <a:ext uri="{FF2B5EF4-FFF2-40B4-BE49-F238E27FC236}">
                <a16:creationId xmlns:a16="http://schemas.microsoft.com/office/drawing/2014/main" id="{C5BE0C16-8E75-75D9-01D9-D98776036D0C}"/>
              </a:ext>
            </a:extLst>
          </p:cNvPr>
          <p:cNvSpPr/>
          <p:nvPr/>
        </p:nvSpPr>
        <p:spPr>
          <a:xfrm>
            <a:off x="8345762" y="7379106"/>
            <a:ext cx="912538" cy="1257884"/>
          </a:xfrm>
          <a:custGeom>
            <a:avLst/>
            <a:gdLst/>
            <a:ahLst/>
            <a:cxnLst/>
            <a:rect l="l" t="t" r="r" b="b"/>
            <a:pathLst>
              <a:path w="2195977" h="3027036">
                <a:moveTo>
                  <a:pt x="0" y="0"/>
                </a:moveTo>
                <a:lnTo>
                  <a:pt x="2195977" y="0"/>
                </a:lnTo>
                <a:lnTo>
                  <a:pt x="2195977" y="3027036"/>
                </a:lnTo>
                <a:lnTo>
                  <a:pt x="0" y="3027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9">
            <a:hlinkClick r:id="rId10" action="ppaction://hlinksldjump"/>
            <a:extLst>
              <a:ext uri="{FF2B5EF4-FFF2-40B4-BE49-F238E27FC236}">
                <a16:creationId xmlns:a16="http://schemas.microsoft.com/office/drawing/2014/main" id="{8552BA58-3730-1E99-3B3E-3CFA822817EE}"/>
              </a:ext>
            </a:extLst>
          </p:cNvPr>
          <p:cNvSpPr/>
          <p:nvPr/>
        </p:nvSpPr>
        <p:spPr>
          <a:xfrm>
            <a:off x="10003739" y="7378780"/>
            <a:ext cx="912538" cy="1257884"/>
          </a:xfrm>
          <a:custGeom>
            <a:avLst/>
            <a:gdLst/>
            <a:ahLst/>
            <a:cxnLst/>
            <a:rect l="l" t="t" r="r" b="b"/>
            <a:pathLst>
              <a:path w="2195977" h="3027036">
                <a:moveTo>
                  <a:pt x="0" y="0"/>
                </a:moveTo>
                <a:lnTo>
                  <a:pt x="2195977" y="0"/>
                </a:lnTo>
                <a:lnTo>
                  <a:pt x="2195977" y="3027036"/>
                </a:lnTo>
                <a:lnTo>
                  <a:pt x="0" y="3027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64077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6175" y="-190500"/>
            <a:ext cx="18480349" cy="10886606"/>
          </a:xfrm>
          <a:custGeom>
            <a:avLst/>
            <a:gdLst/>
            <a:ahLst/>
            <a:cxnLst/>
            <a:rect l="l" t="t" r="r" b="b"/>
            <a:pathLst>
              <a:path w="18480349" h="10886606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F8F746B-7621-9B16-3AE9-E8770A1E2009}"/>
              </a:ext>
            </a:extLst>
          </p:cNvPr>
          <p:cNvGrpSpPr/>
          <p:nvPr/>
        </p:nvGrpSpPr>
        <p:grpSpPr>
          <a:xfrm>
            <a:off x="5963573" y="1638300"/>
            <a:ext cx="6553202" cy="6553200"/>
            <a:chOff x="0" y="0"/>
            <a:chExt cx="812800" cy="8128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1C6D8F9-7CB0-1C54-1F21-3C9303681E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CC32"/>
            </a:solidFill>
          </p:spPr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5868931-B835-9288-4278-F53C0886C844}"/>
                </a:ext>
              </a:extLst>
            </p:cNvPr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62630" y="3299073"/>
            <a:ext cx="14155088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7000" dirty="0">
                <a:solidFill>
                  <a:srgbClr val="000000"/>
                </a:solidFill>
                <a:latin typeface="Barlow SemiCondensed Heavy"/>
              </a:rPr>
              <a:t>CEK STATUS</a:t>
            </a:r>
          </a:p>
          <a:p>
            <a:pPr algn="ctr"/>
            <a:r>
              <a:rPr lang="en-US" sz="7000" dirty="0">
                <a:solidFill>
                  <a:srgbClr val="000000"/>
                </a:solidFill>
                <a:latin typeface="Barlow SemiCondensed Heavy"/>
              </a:rPr>
              <a:t>TIKET</a:t>
            </a:r>
            <a:br>
              <a:rPr lang="en-US" sz="7000" dirty="0">
                <a:solidFill>
                  <a:srgbClr val="000000"/>
                </a:solidFill>
                <a:latin typeface="Barlow SemiCondensed Heavy"/>
              </a:rPr>
            </a:br>
            <a:r>
              <a:rPr lang="en-US" sz="7000" dirty="0">
                <a:solidFill>
                  <a:srgbClr val="000000"/>
                </a:solidFill>
                <a:latin typeface="Barlow SemiCondensed Heavy"/>
              </a:rPr>
              <a:t>(OPERATOR)</a:t>
            </a:r>
          </a:p>
        </p:txBody>
      </p:sp>
    </p:spTree>
    <p:extLst>
      <p:ext uri="{BB962C8B-B14F-4D97-AF65-F5344CB8AC3E}">
        <p14:creationId xmlns:p14="http://schemas.microsoft.com/office/powerpoint/2010/main" val="5024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3" name="Freeform 3"/>
          <p:cNvSpPr/>
          <p:nvPr/>
        </p:nvSpPr>
        <p:spPr>
          <a:xfrm rot="2699999">
            <a:off x="1302536" y="-8249161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5" y="0"/>
                </a:lnTo>
                <a:lnTo>
                  <a:pt x="16267065" y="16030453"/>
                </a:lnTo>
                <a:lnTo>
                  <a:pt x="0" y="1603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99999">
            <a:off x="1010467" y="2492156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6" y="0"/>
                </a:lnTo>
                <a:lnTo>
                  <a:pt x="16267066" y="16030454"/>
                </a:lnTo>
                <a:lnTo>
                  <a:pt x="0" y="1603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6385E99D-E964-12C1-6EA8-F37CF884261D}"/>
              </a:ext>
            </a:extLst>
          </p:cNvPr>
          <p:cNvSpPr txBox="1"/>
          <p:nvPr/>
        </p:nvSpPr>
        <p:spPr>
          <a:xfrm>
            <a:off x="5019545" y="1731625"/>
            <a:ext cx="8639630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Cek Status </a:t>
            </a: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Tiket</a:t>
            </a:r>
            <a:endParaRPr lang="en-US" sz="6600" dirty="0">
              <a:solidFill>
                <a:srgbClr val="CE0000"/>
              </a:solidFill>
              <a:latin typeface="Dreaming Outloud Sans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B3CA1-950A-439B-03E3-EF61B7543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933700"/>
            <a:ext cx="8070279" cy="51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5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6175" y="-190500"/>
            <a:ext cx="18480349" cy="10886606"/>
          </a:xfrm>
          <a:custGeom>
            <a:avLst/>
            <a:gdLst/>
            <a:ahLst/>
            <a:cxnLst/>
            <a:rect l="l" t="t" r="r" b="b"/>
            <a:pathLst>
              <a:path w="18480349" h="10886606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F8F746B-7621-9B16-3AE9-E8770A1E2009}"/>
              </a:ext>
            </a:extLst>
          </p:cNvPr>
          <p:cNvGrpSpPr/>
          <p:nvPr/>
        </p:nvGrpSpPr>
        <p:grpSpPr>
          <a:xfrm>
            <a:off x="5963573" y="1638300"/>
            <a:ext cx="6553202" cy="6553200"/>
            <a:chOff x="0" y="0"/>
            <a:chExt cx="812800" cy="8128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1C6D8F9-7CB0-1C54-1F21-3C9303681E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CC32"/>
            </a:solidFill>
          </p:spPr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5868931-B835-9288-4278-F53C0886C844}"/>
                </a:ext>
              </a:extLst>
            </p:cNvPr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62630" y="4034187"/>
            <a:ext cx="14155088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7000">
                <a:solidFill>
                  <a:srgbClr val="000000"/>
                </a:solidFill>
                <a:latin typeface="Barlow SemiCondensed Heavy"/>
              </a:rPr>
              <a:t>PRINT</a:t>
            </a:r>
          </a:p>
          <a:p>
            <a:pPr algn="ctr"/>
            <a:r>
              <a:rPr lang="en-US" sz="7000">
                <a:solidFill>
                  <a:srgbClr val="000000"/>
                </a:solidFill>
                <a:latin typeface="Barlow SemiCondensed Heavy"/>
              </a:rPr>
              <a:t>LAPORAN</a:t>
            </a:r>
            <a:endParaRPr lang="en-US" sz="7000" dirty="0">
              <a:solidFill>
                <a:srgbClr val="000000"/>
              </a:solidFill>
              <a:latin typeface="Barlow SemiCondensed Heavy"/>
            </a:endParaRPr>
          </a:p>
        </p:txBody>
      </p:sp>
    </p:spTree>
    <p:extLst>
      <p:ext uri="{BB962C8B-B14F-4D97-AF65-F5344CB8AC3E}">
        <p14:creationId xmlns:p14="http://schemas.microsoft.com/office/powerpoint/2010/main" val="382566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D" b="1" dirty="0"/>
          </a:p>
        </p:txBody>
      </p:sp>
      <p:sp>
        <p:nvSpPr>
          <p:cNvPr id="3" name="Freeform 3"/>
          <p:cNvSpPr/>
          <p:nvPr/>
        </p:nvSpPr>
        <p:spPr>
          <a:xfrm rot="2699999">
            <a:off x="1302536" y="-8249161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5" y="0"/>
                </a:lnTo>
                <a:lnTo>
                  <a:pt x="16267065" y="16030453"/>
                </a:lnTo>
                <a:lnTo>
                  <a:pt x="0" y="1603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99999">
            <a:off x="1010467" y="2492156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6" y="0"/>
                </a:lnTo>
                <a:lnTo>
                  <a:pt x="16267066" y="16030454"/>
                </a:lnTo>
                <a:lnTo>
                  <a:pt x="0" y="1603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6385E99D-E964-12C1-6EA8-F37CF884261D}"/>
              </a:ext>
            </a:extLst>
          </p:cNvPr>
          <p:cNvSpPr txBox="1"/>
          <p:nvPr/>
        </p:nvSpPr>
        <p:spPr>
          <a:xfrm>
            <a:off x="5019545" y="1731625"/>
            <a:ext cx="8639630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Print </a:t>
            </a: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Laporan</a:t>
            </a:r>
            <a:endParaRPr lang="en-US" sz="6600" dirty="0">
              <a:solidFill>
                <a:srgbClr val="CE0000"/>
              </a:solidFill>
              <a:latin typeface="Dreaming Outloud Sans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FAA938-7C6E-C99E-0108-EE87DD8CF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797" y="2461027"/>
            <a:ext cx="11362405" cy="53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3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4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724416">
            <a:off x="-1128413" y="3425771"/>
            <a:ext cx="7851267" cy="6752089"/>
          </a:xfrm>
          <a:custGeom>
            <a:avLst/>
            <a:gdLst/>
            <a:ahLst/>
            <a:cxnLst/>
            <a:rect l="l" t="t" r="r" b="b"/>
            <a:pathLst>
              <a:path w="7851267" h="6752089">
                <a:moveTo>
                  <a:pt x="0" y="0"/>
                </a:moveTo>
                <a:lnTo>
                  <a:pt x="7851266" y="0"/>
                </a:lnTo>
                <a:lnTo>
                  <a:pt x="7851266" y="6752090"/>
                </a:lnTo>
                <a:lnTo>
                  <a:pt x="0" y="675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113160">
            <a:off x="14275942" y="-73858"/>
            <a:ext cx="4933637" cy="2673134"/>
          </a:xfrm>
          <a:custGeom>
            <a:avLst/>
            <a:gdLst/>
            <a:ahLst/>
            <a:cxnLst/>
            <a:rect l="l" t="t" r="r" b="b"/>
            <a:pathLst>
              <a:path w="4933637" h="2673134">
                <a:moveTo>
                  <a:pt x="0" y="0"/>
                </a:moveTo>
                <a:lnTo>
                  <a:pt x="4933637" y="0"/>
                </a:lnTo>
                <a:lnTo>
                  <a:pt x="4933637" y="2673134"/>
                </a:lnTo>
                <a:lnTo>
                  <a:pt x="0" y="2673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C4B821-DDCC-D061-3D80-E70B40027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600" y="3466518"/>
            <a:ext cx="9089917" cy="6289305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84B93653-B43B-9AED-1A23-4C4CA62959E5}"/>
              </a:ext>
            </a:extLst>
          </p:cNvPr>
          <p:cNvSpPr txBox="1"/>
          <p:nvPr/>
        </p:nvSpPr>
        <p:spPr>
          <a:xfrm>
            <a:off x="-8046" y="1262709"/>
            <a:ext cx="6977861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dirty="0">
                <a:solidFill>
                  <a:srgbClr val="000000"/>
                </a:solidFill>
                <a:latin typeface="Dreaming Outloud Sans Bold"/>
              </a:rPr>
              <a:t>KASIR</a:t>
            </a:r>
          </a:p>
          <a:p>
            <a:pPr algn="ctr">
              <a:lnSpc>
                <a:spcPts val="5400"/>
              </a:lnSpc>
            </a:pPr>
            <a:r>
              <a:rPr lang="en-US" sz="4500" dirty="0">
                <a:solidFill>
                  <a:srgbClr val="000000"/>
                </a:solidFill>
                <a:latin typeface="Dreaming Outloud Sans Bold"/>
              </a:rPr>
              <a:t>- Daftar Invoice</a:t>
            </a:r>
          </a:p>
          <a:p>
            <a:pPr algn="ctr">
              <a:lnSpc>
                <a:spcPts val="5400"/>
              </a:lnSpc>
            </a:pPr>
            <a:r>
              <a:rPr lang="en-US" sz="4500" dirty="0">
                <a:solidFill>
                  <a:srgbClr val="000000"/>
                </a:solidFill>
                <a:latin typeface="Dreaming Outloud Sans Bold"/>
              </a:rPr>
              <a:t>- Cek Status</a:t>
            </a:r>
          </a:p>
          <a:p>
            <a:pPr algn="ctr">
              <a:lnSpc>
                <a:spcPts val="5400"/>
              </a:lnSpc>
            </a:pPr>
            <a:r>
              <a:rPr lang="en-US" sz="4500" dirty="0">
                <a:solidFill>
                  <a:srgbClr val="000000"/>
                </a:solidFill>
                <a:latin typeface="Dreaming Outloud Sans Bold"/>
              </a:rPr>
              <a:t> 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A711A17A-195C-A86C-3750-AB37E78BD235}"/>
              </a:ext>
            </a:extLst>
          </p:cNvPr>
          <p:cNvSpPr txBox="1"/>
          <p:nvPr/>
        </p:nvSpPr>
        <p:spPr>
          <a:xfrm>
            <a:off x="1142999" y="315202"/>
            <a:ext cx="4267201" cy="859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6600" dirty="0">
                <a:solidFill>
                  <a:srgbClr val="CE0000"/>
                </a:solidFill>
                <a:latin typeface="Dreaming Outloud Sans"/>
              </a:rPr>
              <a:t>	 </a:t>
            </a:r>
            <a:r>
              <a:rPr lang="en-US" sz="6600" dirty="0" err="1">
                <a:solidFill>
                  <a:srgbClr val="CE0000"/>
                </a:solidFill>
                <a:latin typeface="Dreaming Outloud Sans"/>
              </a:rPr>
              <a:t>Pegawai</a:t>
            </a:r>
            <a:endParaRPr lang="en-US" sz="6600" dirty="0">
              <a:solidFill>
                <a:srgbClr val="CE0000"/>
              </a:solidFill>
              <a:latin typeface="Dreaming Outloud Sans"/>
            </a:endParaRPr>
          </a:p>
        </p:txBody>
      </p:sp>
      <p:sp>
        <p:nvSpPr>
          <p:cNvPr id="19" name="Freeform 9">
            <a:hlinkClick r:id="rId8" action="ppaction://hlinksldjump"/>
            <a:extLst>
              <a:ext uri="{FF2B5EF4-FFF2-40B4-BE49-F238E27FC236}">
                <a16:creationId xmlns:a16="http://schemas.microsoft.com/office/drawing/2014/main" id="{B0FFF86C-3A14-B335-DAD2-67A18E414D80}"/>
              </a:ext>
            </a:extLst>
          </p:cNvPr>
          <p:cNvSpPr/>
          <p:nvPr/>
        </p:nvSpPr>
        <p:spPr>
          <a:xfrm flipH="1">
            <a:off x="7957378" y="640226"/>
            <a:ext cx="1193996" cy="2188994"/>
          </a:xfrm>
          <a:custGeom>
            <a:avLst/>
            <a:gdLst/>
            <a:ahLst/>
            <a:cxnLst/>
            <a:rect l="l" t="t" r="r" b="b"/>
            <a:pathLst>
              <a:path w="2139932" h="3923209">
                <a:moveTo>
                  <a:pt x="2139932" y="0"/>
                </a:moveTo>
                <a:lnTo>
                  <a:pt x="0" y="0"/>
                </a:lnTo>
                <a:lnTo>
                  <a:pt x="0" y="3923209"/>
                </a:lnTo>
                <a:lnTo>
                  <a:pt x="2139932" y="3923209"/>
                </a:lnTo>
                <a:lnTo>
                  <a:pt x="213993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9">
            <a:hlinkClick r:id="rId11" action="ppaction://hlinksldjump"/>
            <a:extLst>
              <a:ext uri="{FF2B5EF4-FFF2-40B4-BE49-F238E27FC236}">
                <a16:creationId xmlns:a16="http://schemas.microsoft.com/office/drawing/2014/main" id="{90855DE6-175F-84C7-438B-7E5EDFFB1748}"/>
              </a:ext>
            </a:extLst>
          </p:cNvPr>
          <p:cNvSpPr/>
          <p:nvPr/>
        </p:nvSpPr>
        <p:spPr>
          <a:xfrm flipH="1">
            <a:off x="9649353" y="635075"/>
            <a:ext cx="1193996" cy="2188994"/>
          </a:xfrm>
          <a:custGeom>
            <a:avLst/>
            <a:gdLst/>
            <a:ahLst/>
            <a:cxnLst/>
            <a:rect l="l" t="t" r="r" b="b"/>
            <a:pathLst>
              <a:path w="2139932" h="3923209">
                <a:moveTo>
                  <a:pt x="2139932" y="0"/>
                </a:moveTo>
                <a:lnTo>
                  <a:pt x="0" y="0"/>
                </a:lnTo>
                <a:lnTo>
                  <a:pt x="0" y="3923209"/>
                </a:lnTo>
                <a:lnTo>
                  <a:pt x="2139932" y="3923209"/>
                </a:lnTo>
                <a:lnTo>
                  <a:pt x="213993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9">
            <a:hlinkClick r:id="rId12" action="ppaction://hlinksldjump"/>
            <a:extLst>
              <a:ext uri="{FF2B5EF4-FFF2-40B4-BE49-F238E27FC236}">
                <a16:creationId xmlns:a16="http://schemas.microsoft.com/office/drawing/2014/main" id="{139EEB0F-56CF-D6BE-CCAE-B5BED361EB15}"/>
              </a:ext>
            </a:extLst>
          </p:cNvPr>
          <p:cNvSpPr/>
          <p:nvPr/>
        </p:nvSpPr>
        <p:spPr>
          <a:xfrm flipH="1">
            <a:off x="11290995" y="635075"/>
            <a:ext cx="1193996" cy="2188994"/>
          </a:xfrm>
          <a:custGeom>
            <a:avLst/>
            <a:gdLst/>
            <a:ahLst/>
            <a:cxnLst/>
            <a:rect l="l" t="t" r="r" b="b"/>
            <a:pathLst>
              <a:path w="2139932" h="3923209">
                <a:moveTo>
                  <a:pt x="2139932" y="0"/>
                </a:moveTo>
                <a:lnTo>
                  <a:pt x="0" y="0"/>
                </a:lnTo>
                <a:lnTo>
                  <a:pt x="0" y="3923209"/>
                </a:lnTo>
                <a:lnTo>
                  <a:pt x="2139932" y="3923209"/>
                </a:lnTo>
                <a:lnTo>
                  <a:pt x="213993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4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724416">
            <a:off x="-1128413" y="3425771"/>
            <a:ext cx="7851267" cy="6752089"/>
          </a:xfrm>
          <a:custGeom>
            <a:avLst/>
            <a:gdLst/>
            <a:ahLst/>
            <a:cxnLst/>
            <a:rect l="l" t="t" r="r" b="b"/>
            <a:pathLst>
              <a:path w="7851267" h="6752089">
                <a:moveTo>
                  <a:pt x="0" y="0"/>
                </a:moveTo>
                <a:lnTo>
                  <a:pt x="7851266" y="0"/>
                </a:lnTo>
                <a:lnTo>
                  <a:pt x="7851266" y="6752090"/>
                </a:lnTo>
                <a:lnTo>
                  <a:pt x="0" y="675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113160">
            <a:off x="14275942" y="-73858"/>
            <a:ext cx="4933637" cy="2673134"/>
          </a:xfrm>
          <a:custGeom>
            <a:avLst/>
            <a:gdLst/>
            <a:ahLst/>
            <a:cxnLst/>
            <a:rect l="l" t="t" r="r" b="b"/>
            <a:pathLst>
              <a:path w="4933637" h="2673134">
                <a:moveTo>
                  <a:pt x="0" y="0"/>
                </a:moveTo>
                <a:lnTo>
                  <a:pt x="4933637" y="0"/>
                </a:lnTo>
                <a:lnTo>
                  <a:pt x="4933637" y="2673134"/>
                </a:lnTo>
                <a:lnTo>
                  <a:pt x="0" y="2673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BFCA3-D832-E0B0-DDC5-DA08073B9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6108" y="3543300"/>
            <a:ext cx="9089916" cy="6264346"/>
          </a:xfrm>
          <a:prstGeom prst="rect">
            <a:avLst/>
          </a:prstGeom>
        </p:spPr>
      </p:pic>
      <p:sp>
        <p:nvSpPr>
          <p:cNvPr id="5" name="Freeform 9">
            <a:hlinkClick r:id="rId8" action="ppaction://hlinksldjump"/>
            <a:extLst>
              <a:ext uri="{FF2B5EF4-FFF2-40B4-BE49-F238E27FC236}">
                <a16:creationId xmlns:a16="http://schemas.microsoft.com/office/drawing/2014/main" id="{0AF70F8E-E733-FCD0-FADE-95FC0B31F0A4}"/>
              </a:ext>
            </a:extLst>
          </p:cNvPr>
          <p:cNvSpPr/>
          <p:nvPr/>
        </p:nvSpPr>
        <p:spPr>
          <a:xfrm flipH="1">
            <a:off x="7957378" y="640226"/>
            <a:ext cx="1193996" cy="2188994"/>
          </a:xfrm>
          <a:custGeom>
            <a:avLst/>
            <a:gdLst/>
            <a:ahLst/>
            <a:cxnLst/>
            <a:rect l="l" t="t" r="r" b="b"/>
            <a:pathLst>
              <a:path w="2139932" h="3923209">
                <a:moveTo>
                  <a:pt x="2139932" y="0"/>
                </a:moveTo>
                <a:lnTo>
                  <a:pt x="0" y="0"/>
                </a:lnTo>
                <a:lnTo>
                  <a:pt x="0" y="3923209"/>
                </a:lnTo>
                <a:lnTo>
                  <a:pt x="2139932" y="3923209"/>
                </a:lnTo>
                <a:lnTo>
                  <a:pt x="213993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9">
            <a:hlinkClick r:id="rId11" action="ppaction://hlinksldjump"/>
            <a:extLst>
              <a:ext uri="{FF2B5EF4-FFF2-40B4-BE49-F238E27FC236}">
                <a16:creationId xmlns:a16="http://schemas.microsoft.com/office/drawing/2014/main" id="{6A106485-FDAD-0996-3255-73343BD98F11}"/>
              </a:ext>
            </a:extLst>
          </p:cNvPr>
          <p:cNvSpPr/>
          <p:nvPr/>
        </p:nvSpPr>
        <p:spPr>
          <a:xfrm flipH="1">
            <a:off x="9649353" y="635075"/>
            <a:ext cx="1193996" cy="2188994"/>
          </a:xfrm>
          <a:custGeom>
            <a:avLst/>
            <a:gdLst/>
            <a:ahLst/>
            <a:cxnLst/>
            <a:rect l="l" t="t" r="r" b="b"/>
            <a:pathLst>
              <a:path w="2139932" h="3923209">
                <a:moveTo>
                  <a:pt x="2139932" y="0"/>
                </a:moveTo>
                <a:lnTo>
                  <a:pt x="0" y="0"/>
                </a:lnTo>
                <a:lnTo>
                  <a:pt x="0" y="3923209"/>
                </a:lnTo>
                <a:lnTo>
                  <a:pt x="2139932" y="3923209"/>
                </a:lnTo>
                <a:lnTo>
                  <a:pt x="213993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9">
            <a:hlinkClick r:id="rId12" action="ppaction://hlinksldjump"/>
            <a:extLst>
              <a:ext uri="{FF2B5EF4-FFF2-40B4-BE49-F238E27FC236}">
                <a16:creationId xmlns:a16="http://schemas.microsoft.com/office/drawing/2014/main" id="{B25F8330-FDEE-0ED6-ABB5-6216F2FF2293}"/>
              </a:ext>
            </a:extLst>
          </p:cNvPr>
          <p:cNvSpPr/>
          <p:nvPr/>
        </p:nvSpPr>
        <p:spPr>
          <a:xfrm flipH="1">
            <a:off x="11290995" y="635075"/>
            <a:ext cx="1193996" cy="2188994"/>
          </a:xfrm>
          <a:custGeom>
            <a:avLst/>
            <a:gdLst/>
            <a:ahLst/>
            <a:cxnLst/>
            <a:rect l="l" t="t" r="r" b="b"/>
            <a:pathLst>
              <a:path w="2139932" h="3923209">
                <a:moveTo>
                  <a:pt x="2139932" y="0"/>
                </a:moveTo>
                <a:lnTo>
                  <a:pt x="0" y="0"/>
                </a:lnTo>
                <a:lnTo>
                  <a:pt x="0" y="3923209"/>
                </a:lnTo>
                <a:lnTo>
                  <a:pt x="2139932" y="3923209"/>
                </a:lnTo>
                <a:lnTo>
                  <a:pt x="213993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1173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179</Words>
  <Application>Microsoft Office PowerPoint</Application>
  <PresentationFormat>Custom</PresentationFormat>
  <Paragraphs>95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Barlow SemiCondensed Heavy</vt:lpstr>
      <vt:lpstr>Dreaming Outloud Sans Bold</vt:lpstr>
      <vt:lpstr>Calibri</vt:lpstr>
      <vt:lpstr>Dreaming Outloud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and Yellow English Conventions of Film Presentation</dc:title>
  <cp:lastModifiedBy>snnhqltsn00433816d027600@outlook.com</cp:lastModifiedBy>
  <cp:revision>4</cp:revision>
  <dcterms:created xsi:type="dcterms:W3CDTF">2006-08-16T00:00:00Z</dcterms:created>
  <dcterms:modified xsi:type="dcterms:W3CDTF">2024-01-17T04:18:13Z</dcterms:modified>
  <dc:identifier>DAF6DmkOBjY</dc:identifier>
</cp:coreProperties>
</file>